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09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83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1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7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8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47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32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7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15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08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30202-B293-4D74-B831-7360FC5123A6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FF549-FDB9-4E8F-A9B9-6035BB5DF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18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328" y="374905"/>
            <a:ext cx="11622024" cy="1737359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8 Национальные особенности социального символизма в американской, британской и русскоязычной культурах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1480" y="2852928"/>
            <a:ext cx="11384280" cy="347472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Культурный символизм как один из компонентов культуры.</a:t>
            </a:r>
          </a:p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американской, британской и русскоязычной культурах.</a:t>
            </a:r>
          </a:p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Цветовая символика и ее интерпретация в разных культурах.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4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37744"/>
            <a:ext cx="7891272" cy="15270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Культурный символизм в американской, британской и русскоязычной культурах.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592" y="1874520"/>
            <a:ext cx="8138160" cy="4837176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8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Американская культура.</a:t>
            </a:r>
            <a:endParaRPr lang="ru-RU" sz="8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ключевых символов американской цивилизации является «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Мейфлауэр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16 сентября 1620 года 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корабль вышел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английского города.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его борту находились 102 переселенца: 41 взрослый мужчина, 19 женщин и дети, а также как минимум две собаки. Экипаж корабля составлял 25—30 человек. 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себя диссентеры называли 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«пилигримами». </a:t>
            </a:r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1620 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судно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встало на якорь у берегов Плимута и пилигримы причалили к 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Плимутской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скале (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ныне — национальный памятник). </a:t>
            </a:r>
          </a:p>
          <a:p>
            <a:pPr algn="just"/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корабле лидерами пилигримов было 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подписано 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Мэйфлауэрское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соглашение,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ставшее руководством для </a:t>
            </a:r>
            <a:r>
              <a:rPr lang="ru-RU" sz="6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новооснованной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6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Плимутской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колонии.</a:t>
            </a:r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/>
          </a:p>
          <a:p>
            <a:endParaRPr lang="ru-RU" dirty="0"/>
          </a:p>
        </p:txBody>
      </p:sp>
      <p:sp>
        <p:nvSpPr>
          <p:cNvPr id="5" name="AutoShape 6" descr="C:\Users\%D0%A2%D0%B0%D1%82%D1%8C%D1%8F%D0%BD%D0%B0 %D0%9F%D0%BE%D1%87%D0%B8%D0%BD%D0%BE%D0%BA\Desktop\001_358707_60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0" y="151193"/>
            <a:ext cx="3694303" cy="30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88" y="283464"/>
            <a:ext cx="11740896" cy="10149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5984" y="1435608"/>
            <a:ext cx="2971800" cy="15462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6888" y="1435608"/>
            <a:ext cx="8558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 флаг США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состоит из 13 чередующихся белых и красных горизонтальных полос (7 красных и 6 белых), означающих 13 штатов, объединившихся в 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1776 году в единое государство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 левом верхнем углу флага расположен синий прямоугольник с белыми пятиконечными звездами, количество которых соответствует числу штатов, входящих в федерацию. Президент Вильсон в 1917 году дал следующую характеристику национальному флагу: 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«Этот флаг есть эмблема нашего единства, нашей силы, нашего мышления и намерений нашей нации».</a:t>
            </a:r>
            <a:endParaRPr lang="ru-RU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6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136" y="182881"/>
            <a:ext cx="11539728" cy="10241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AutoShape 4" descr="C:\Users\%D0%A2%D0%B0%D1%82%D1%8C%D1%8F%D0%BD%D0%B0 %D0%9F%D0%BE%D1%87%D0%B8%D0%BD%D0%BE%D0%BA\Desktop\220px-Great_Seal_of_the_United_States_(obverse).svg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Интересные факты о гербе США. | ПРОСВЕТИТЕЛЬ | Яндекс Дзе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86" y="1819656"/>
            <a:ext cx="3251612" cy="32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7975" y="1289304"/>
            <a:ext cx="848855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Государственный герб США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3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(«великая печать» “</a:t>
            </a:r>
            <a:r>
              <a:rPr lang="en-US" sz="23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great seal</a:t>
            </a:r>
            <a:r>
              <a:rPr lang="ru-RU" sz="23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представляет собой изображение орла в распростертыми крыльями, в лапах которого оливковая ветвь (символ мира) и 13 стрел (символы войны). На груди орла щит, повторяющий цвета государственного флага, в клюве орел держит ленту с надписью по латыни “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 pluribus </a:t>
            </a:r>
            <a:r>
              <a:rPr lang="en-US" sz="2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unum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(«Из многих один» или «Едины в многообразии»). Над головой орла – розетка с 13 (по количеству первых штатов) пятиконечными звездами. Утвержден 20 июня 1782 г.</a:t>
            </a:r>
            <a:endParaRPr lang="ru-RU" sz="23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3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Символика </a:t>
            </a:r>
            <a:r>
              <a:rPr lang="ru-RU" sz="2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государственного флага и государственной печати США означают «единую нацию под покровительством Бога», «стремление к миру», «процветание».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Пятиконечные звезды и полосы государственного флага, который именуется “</a:t>
            </a:r>
            <a:r>
              <a:rPr lang="en-US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Stars and stripes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означают штаты, политический союз которых послужил основой для возникновения мощного государства.</a:t>
            </a:r>
            <a:endParaRPr lang="ru-RU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24" y="384048"/>
            <a:ext cx="11384280" cy="13441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2934" y="2026213"/>
            <a:ext cx="5237759" cy="39283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3735" y="1728216"/>
            <a:ext cx="63934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Идею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богоизбранности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наиболее ярко олицетворяет символика обратной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стороны государственной печати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геометрическую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фигуру треугольника (христианский символ Троицы) вписана эмблема, получившая обозначение «всевидящего ока Божьего».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6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365125"/>
            <a:ext cx="115763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1" y="1648452"/>
            <a:ext cx="11033760" cy="4944372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Белоголовый американский орел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главный государственный символ США. Он был избран в качестве главной гербовой фигуры на государственной печати США в 1782 году, когда шло становление американской демократии. Изображение орла присутствует на официальных документах, на флаге президента, на американских монетах и купюрах.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" y="4416552"/>
            <a:ext cx="2807208" cy="1972054"/>
          </a:xfrm>
          <a:prstGeom prst="rect">
            <a:avLst/>
          </a:prstGeom>
        </p:spPr>
      </p:pic>
      <p:sp>
        <p:nvSpPr>
          <p:cNvPr id="5" name="AutoShape 2" descr="C:\Users\%D0%A2%D0%B0%D1%82%D1%8C%D1%8F%D0%BD%D0%B0 %D0%9F%D0%BE%D1%87%D0%B8%D0%BD%D0%BE%D0%BA\Desktop\bald_eagl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026" y="4200142"/>
            <a:ext cx="2569464" cy="2119883"/>
          </a:xfrm>
          <a:prstGeom prst="rect">
            <a:avLst/>
          </a:prstGeom>
        </p:spPr>
      </p:pic>
      <p:sp>
        <p:nvSpPr>
          <p:cNvPr id="8" name="AutoShape 6" descr="C:\Users\%D0%A2%D0%B0%D1%82%D1%8C%D1%8F%D0%BD%D0%B0 %D0%9F%D0%BE%D1%87%D0%B8%D0%BD%D0%BE%D0%BA\Desktop\big.webp"/>
          <p:cNvSpPr>
            <a:spLocks noChangeAspect="1" noChangeArrowheads="1"/>
          </p:cNvSpPr>
          <p:nvPr/>
        </p:nvSpPr>
        <p:spPr bwMode="auto">
          <a:xfrm>
            <a:off x="307975" y="1"/>
            <a:ext cx="304800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455" y="4200142"/>
            <a:ext cx="2477335" cy="22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" y="365125"/>
            <a:ext cx="11375136" cy="9790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065" y="1472184"/>
            <a:ext cx="11699991" cy="5193792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Важными политическими символами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выступают Белый дом – символ президентской власти и правительства США, Капитолий – символ конгресса, законодательной власти США, Пентагон – символ военной мощи США.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5" y="3824197"/>
            <a:ext cx="4281557" cy="2540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399" y="3086100"/>
            <a:ext cx="3145536" cy="2121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712" y="4398264"/>
            <a:ext cx="4046462" cy="22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048" y="438912"/>
            <a:ext cx="11512296" cy="10058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" y="1645920"/>
            <a:ext cx="11207496" cy="5010911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Базовой ценностью американской культуры является понятие свободы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Одним из главных символов является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 свободы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котором написаны слова: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«Объяви свободу на земле всем жителям ее» “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Proclaim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liberty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throughout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unto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inhabitants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thereof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464" y="3318285"/>
            <a:ext cx="4709160" cy="333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705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12" y="1645920"/>
            <a:ext cx="7872984" cy="493776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символизирует статуя Свободы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американскую женщину с высоко поднятой над головой рукой с факелом, огонь которого озаряет жизнь всех американцев.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 шипов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короне статуи обозначают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 океанов и семь континентов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именуется «матерью изгнанников», которая призывает сбросить цепи, оставить бедность и обрести счастье на американской земле.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 – это символ эмигрантов со всего белого света, которым она служит духовным маяком. Статуя Свободы также демонстрирует идею США как «нации эмигрантов».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Статуя Свободы Милан это интересно собор Дуом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592" y="2439089"/>
            <a:ext cx="3931920" cy="30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7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47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032" y="1499616"/>
            <a:ext cx="11658600" cy="5248656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штат США имеет свои официальные символы, в которые входят: флаг, печать, гимн, а также дерево, цветок, животное, рептилия, насекомое, металл, ископаемое и др.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штаты имеют свои официальные цвета, костюмы, танцы, песни, девизы.</a:t>
            </a:r>
          </a:p>
          <a:p>
            <a:pPr algn="just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Калифорния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(калифорнийский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мак, золото, медведь гризли, богиня мудрости Минерва).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" y="4652568"/>
            <a:ext cx="3922776" cy="2205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569" y="4475834"/>
            <a:ext cx="2908023" cy="2162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58" y="4230492"/>
            <a:ext cx="2517780" cy="251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9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496" y="365125"/>
            <a:ext cx="10814304" cy="8300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592" y="1627633"/>
            <a:ext cx="7470648" cy="5072062"/>
          </a:xfrm>
        </p:spPr>
        <p:txBody>
          <a:bodyPr>
            <a:noAutofit/>
          </a:bodyPr>
          <a:lstStyle/>
          <a:p>
            <a:r>
              <a:rPr lang="ru-RU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«Дядя Сэм»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символ общенационального героя в образе высокого, пожилого и худощавого янки. Цилиндр усеян звездами и воспроизводит часть американского национального флага. Согласно одной из легенд – Сэм – это подрядчик, который снабжал мясом американскую армию во время войны 1812 года. Он был человеком справедливым, надежным, честным и преданным. </a:t>
            </a:r>
          </a:p>
          <a:p>
            <a:endParaRPr lang="ru-RU" sz="2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Ковбой</a:t>
            </a:r>
            <a:r>
              <a:rPr lang="ru-RU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«Это человек, обладающий силой (моральной и физической), которая позволяет ему не только совершать подвиги, но и оказывается выше всех превратностей судьбы».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Есть ли сейчас ковбои в США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89" y="4169664"/>
            <a:ext cx="3929622" cy="253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112" y="1400964"/>
            <a:ext cx="4362576" cy="25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365125"/>
            <a:ext cx="11265408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Культурный символизм как один из компонентов культуры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032" y="1810512"/>
            <a:ext cx="11786616" cy="484631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взаимопонимания между участниками МКК возможно не только на основе вербального знака, но и при учете невербальных составляющих межличностного общения.</a:t>
            </a:r>
          </a:p>
          <a:p>
            <a:pPr algn="just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МКК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сложный процесс интерпретации, который зависит от комплекса вербальных и невербальных факторов.</a:t>
            </a:r>
          </a:p>
          <a:p>
            <a:pPr algn="just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Д. Кондон и Ф. Юзеф утверждают: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«Язык – не единственная знаковая система. Образы, жесты, социальные поступки, одежда и т.д. – все это имеет определенные смысловые значения и выступает элементами символического характера».</a:t>
            </a:r>
          </a:p>
          <a:p>
            <a:pPr algn="just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относится к невербальным знакам коммуникации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Символ способен передавать информацию, которая может быть «переведена» в словесно-понятийную форму, а также выражена в словесно-чувственной форме. Феномен символа присутствует в культуре почти всех народов во все времена.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6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1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американской культуре.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" y="1618488"/>
            <a:ext cx="7991856" cy="4910328"/>
          </a:xfrm>
        </p:spPr>
        <p:txBody>
          <a:bodyPr>
            <a:normAutofit fontScale="70000" lnSpcReduction="20000"/>
          </a:bodyPr>
          <a:lstStyle/>
          <a:p>
            <a:pPr algn="just"/>
            <a:endParaRPr lang="ru-RU" sz="3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Архетип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супергероя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близок американскому сознанию. Честный детектив,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Бэтмен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американской культуре существует концепция сверхчеловека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сильного и смелого, мощного и ловкого, бескорыстного и благородного. </a:t>
            </a:r>
          </a:p>
          <a:p>
            <a:pPr algn="just"/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стремление к успеху символизирует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блумер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герл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аллегорическое изображение активной американки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Название произошло от имени жительницы Нью-Йорка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Амелии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Блумер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 1849-1850 гг. попыталась ввести в обиход американок «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блумер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костюм деловой женщины для повседневного использования. 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Лас-Вегас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Диснейленд, Макдоналдс,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Голивуд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символы Америки как страны мечты, обретения славы и богатства, индустрии развлечений.</a:t>
            </a:r>
          </a:p>
          <a:p>
            <a:pPr algn="just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696" y="939088"/>
            <a:ext cx="2612136" cy="3134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336" y="4233672"/>
            <a:ext cx="3660647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1448288" cy="10430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британской культуре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68" y="1591056"/>
            <a:ext cx="6976872" cy="502919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Важнейшей культурной и символической фигурой является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персонификация страны, имя которой дали римляне. Это символ страны в образе женщины, иногда восседающей в римской колеснице со львом, держащей щит и копье, демонстрируя свое превосходство над порабощенными народами.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британская культура – это смесь культур различных этнических групп и общностей (англичан, шотландцев, ирландцев, африканцев, арабов, китайцев и т.д.).</a:t>
            </a:r>
          </a:p>
          <a:p>
            <a:endParaRPr lang="ru-RU" dirty="0"/>
          </a:p>
        </p:txBody>
      </p:sp>
      <p:pic>
        <p:nvPicPr>
          <p:cNvPr id="5122" name="Picture 2" descr="Национальные символы Великобритании - презентация к уроку Географ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146" y="1810512"/>
            <a:ext cx="4395342" cy="422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0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056" y="365125"/>
            <a:ext cx="11283696" cy="110705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британской культуре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208" y="1399032"/>
            <a:ext cx="11411712" cy="5458968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символ приверженности традициям, обычаям и обрядам.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премьер-министра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приверженности Великобритании либерально-демократическим идеалам и принципам.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3257098"/>
            <a:ext cx="4880144" cy="3253429"/>
          </a:xfrm>
          <a:prstGeom prst="rect">
            <a:avLst/>
          </a:prstGeom>
        </p:spPr>
      </p:pic>
      <p:pic>
        <p:nvPicPr>
          <p:cNvPr id="6146" name="Picture 2" descr="У премьер-министра Великобритании Бориса Джонсона обнаружен коронавирус -  BBC News Русская служб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40" y="3338476"/>
            <a:ext cx="5400412" cy="309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9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928" y="228601"/>
            <a:ext cx="10963656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британской культуре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744" y="1353312"/>
            <a:ext cx="11713464" cy="53126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Джона Буля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олицетворение английского национального характера, причем темных его сторон. Имя и образ Джона Буля были созданы английским придворным писателем и врачом 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Арбетнотом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опубликовал памфлет «Тяжба без конца, или История Джона Буля» (1712 г.).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Арбетнот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высмеивал упрямство англичан, персонифицированное в Джоне Буле. Для англичан Джон Буль олицетворяет прежде всего честность, энергичность, порядочность, для других народов – это основные черты английского капитализма.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сыщика Шерлока Холмса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обладает личной смелостью, высоким уровнем интеллекта и общей культурой воспитания с приверженностью принципам «джентльменского поведения».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Стоунхендж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древний мистический символ Британских островов.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Робин Гуда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защитника бедных и униженных, который всегда готов прийти на помощь всем нуждающимся.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6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британской культуре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690688"/>
            <a:ext cx="6867144" cy="505758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символ Соединенного королевства и британского народа; 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единорог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символ чистоты и чести; </a:t>
            </a:r>
          </a:p>
          <a:p>
            <a:pPr algn="just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монархии; </a:t>
            </a:r>
          </a:p>
          <a:p>
            <a:pPr algn="just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лейб-гвардейцы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чести и служения монархии; </a:t>
            </a:r>
          </a:p>
          <a:p>
            <a:pPr algn="just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фрегат «Виктория»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символ бывшего британского владычества на морях;</a:t>
            </a:r>
          </a:p>
          <a:p>
            <a:pPr algn="just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роза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ряда английских королевских династий;</a:t>
            </a:r>
          </a:p>
          <a:p>
            <a:pPr algn="just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мака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их символов мира Великобритании.</a:t>
            </a:r>
          </a:p>
          <a:p>
            <a:pPr algn="just"/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елтый </a:t>
            </a:r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нарцисс – символ Уэльса;</a:t>
            </a:r>
          </a:p>
          <a:p>
            <a:pPr algn="just"/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трилистник </a:t>
            </a:r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символ Ирландии;</a:t>
            </a:r>
          </a:p>
          <a:p>
            <a:pPr algn="just"/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чертополох </a:t>
            </a:r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символ Шотландии;</a:t>
            </a:r>
          </a:p>
          <a:p>
            <a:pPr algn="just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бульдог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олицетворение отрицательных сторон английского национального характера;</a:t>
            </a:r>
          </a:p>
          <a:p>
            <a:pPr algn="just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олень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знак мужской чести; символ аристократизма.</a:t>
            </a:r>
          </a:p>
          <a:p>
            <a:pPr algn="just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Биг-Бен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символ Англии.</a:t>
            </a:r>
          </a:p>
          <a:p>
            <a:pPr algn="just"/>
            <a:endParaRPr lang="ru-RU" dirty="0"/>
          </a:p>
        </p:txBody>
      </p:sp>
      <p:pic>
        <p:nvPicPr>
          <p:cNvPr id="7172" name="Picture 4" descr="Проектная Работа «Великобритания» презентация – скачать проект на разные  те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2" y="2002536"/>
            <a:ext cx="4754880" cy="36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1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12" y="365125"/>
            <a:ext cx="11475720" cy="9058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русскоязычной культуре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609344"/>
            <a:ext cx="11612880" cy="5074920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чертой символической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русскоязычной культуры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то, что в ней переплетаются символы как языческой культуры, так и средневековой христианской культуры. Славянское язычество послужило первоосновой для создания древнерусской культуры.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«сильного-могучего богатыря»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воина и защитника русской земли (Илья Муромец). В этом образе подчеркиваются сила, мужество, верность, надежность, опытность, справедливость.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мифологическим героем русских народных сказов выступает Иван Царевич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Его деяния – образец достижения наивысшего успеха. Универсальность этого образа в том, что он –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«Иван»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т.е. любой человек, не имеющих каких-либо исходных сверхъестественных преимуществ, пройдя тягостные испытания достигает цели.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0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русскоязычной культуре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176" y="1435608"/>
            <a:ext cx="11658600" cy="52395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восточнославянском фольклоре выделяют два типа сказочных героев – это богатыри и дураки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(Иван-дурак, Емеля, незнайка и др.). Иван-дурак в русском фольклоре не дурак в прямом смысле этого слова, а искусно «замаскированный» идеальный герой, со смекалкой. Сказка наделяет Ивана-дурака гипертрофированной ленью, но эта лень оказывается показной ширмой, за которой скрывается глубокая жизненная и героическая натура.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восточнославянских сказках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чаще всего играет роль помощницы главного героя, выступая в качестве невесты и супруги. Сказка выделяет в женщине такие достоинства как физическая и нравственная красота, верность долгу, доброта сердца, постоянство, самоотверженность.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образы Марьи Царевны, Елены Прекрасной, Василисы Премудрой и др.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русскоязычной культуре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" y="1517904"/>
            <a:ext cx="11484864" cy="5157216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Важную роль в символической картине древнеславянской мифологии играют животные и звери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обладающие разными чудесными свойствами. Это Жар-птица,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Фенист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ясный сокол, волк, лисица, ворон, лягушка и т.д. Особое место занимал медведь – олицетворение России, русского человека.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Важное значение имеют и растительные символы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береза, дуб, верба, василек и т.д.  Символы используются на барельефах древнерусских храмов, в народной вышивке, в декоре домов и т.д.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Образы князя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прославляет не только ратными подвигами, но и мудрыми речами и поступками (Александр Невский, Ярослав Мудрый, Юрий Долгорукий и т.д.).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8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274321"/>
            <a:ext cx="11448288" cy="9784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русскоязычной культуре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464" y="1353312"/>
            <a:ext cx="11649456" cy="540410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царя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Петр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 царя труженика, просветителя, мыслителя, властелина.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Икона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универсальный символ христианской Руси, посредник между земным и божественным миром.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советской власти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серп и молот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главные государственные эмблемы. Серп символизирует жатву и урожай, т.е. этап, предполагающий общий коллективный труд, общие усилия. Молот – символ рабочего класса.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Пятиконечная звезда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знак международной солидарности трудящихся.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матрешка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России,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этнохудожественных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традиций мастерства.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русского образа жизни на уровне бытовых традиций.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Балалайка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русского народного веселья, народной музыки.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Тройка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России, характера русского народа.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вождя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духовного отца и лидера советского народа. Кремль, Мавзолей Ленина, Красная площадь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12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76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Культурный символизм в белорусской культуре</a:t>
            </a:r>
            <a:endParaRPr lang="ru-RU" dirty="0"/>
          </a:p>
        </p:txBody>
      </p:sp>
      <p:pic>
        <p:nvPicPr>
          <p:cNvPr id="8194" name="Picture 2" descr="Зубр беловежский подвид фото и описание - Мир живой природ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210" y="1350517"/>
            <a:ext cx="3878172" cy="258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tream Hhhnnn by айст приколов и влогов | Listen online for free on  Sound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374" y="3939197"/>
            <a:ext cx="2953512" cy="27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Василек синий - AgroFlora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410" y="1136862"/>
            <a:ext cx="3503041" cy="26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Белорусский орнамент: символы и их знач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96" y="4043466"/>
            <a:ext cx="2891736" cy="275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Вышел альбом о самых известных символах Беларус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1" y="1666913"/>
            <a:ext cx="3776471" cy="45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Культурный символизм как один из компонентов культуры.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888" y="1825624"/>
            <a:ext cx="11722608" cy="488607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символа происходит как на рационально-понятийном, так и на чувственно-эмоциональном уровнях человеческой психики.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 лишь в том случае, если субъекты интеракции способны распознать символ и адекватно интерпретировать идейно-смысловой содержание, которое он заключает в себе.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Интерпретация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процесс понимания значений формы символа, которая была узнана в процессе восприятия. Представителям иных культур необходимо получить определенные знания о культурах тех, с кем они вступают в коммуникацию.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Символичны все формы культуры – мифология, религия, искусство, мораль, политика и т.д. Каждое явление культуры может иметь символический смысл.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может быть представлена в виде определенной символической системы, раскрывая значение которой, мы постигаем содержание культуры.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7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216" y="139959"/>
            <a:ext cx="8976049" cy="12689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Цветовая символика и ее интерпретация в разных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710" y="1528914"/>
            <a:ext cx="11622024" cy="514807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Хроматика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вид невербальной коммуникации, изучающий роль цвета в общении, воздействие цвета на человека. Цвет изначально имел сакральный смысл как один их кодов коммуникации, сначала в виде языческих и народных суеверий, затем – как проявление религиозных ассоциаций. Символика цвета, его психологическая интерпретация обладают глубоким воздействием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вопринимающего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воздействия цвета на человека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воздействие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Глаз больше и сильнее реагирует на светлые краски, а еще сильнее и больше – на более светлые и теплые тона.</a:t>
            </a:r>
          </a:p>
          <a:p>
            <a:pPr lvl="0" algn="just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Психическое воздействие цвета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Существует понятие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слышания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красок», восприятие цвета в изобразительном искусстве.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функции цвета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Цвет в системе визуальной информации выполняет три функции: 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коммуникативную, познавательную и выразительную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последовательно, так и одновременно.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820" y="145176"/>
            <a:ext cx="2215098" cy="138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2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" y="292609"/>
            <a:ext cx="9052560" cy="1042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Цветовая символика и ее интерпретация в разных культурах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591056"/>
            <a:ext cx="11759184" cy="5148072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цвет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 популярный во многих странах мира, плохо воспринимается в некоторых африканских культурах. Красный цвет Кока-колы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арабских странах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меняют на </a:t>
            </a:r>
            <a:r>
              <a:rPr lang="ru-RU" sz="32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жизнелюбия культур пустыни.</a:t>
            </a:r>
          </a:p>
          <a:p>
            <a:pPr algn="just"/>
            <a:endParaRPr lang="ru-RU" sz="3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западных культурах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ассоциируется с опасностью.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китайской культуре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означает счастье, удачу, праздник и процветание. В бизнесе тому члену компании, который достиг наибольших достижений, вручается премия обязательно в красном конверте. Во время свадебной церемонии жених и невеста в красной одежде, в западных культурах – в белых.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Значение цветов в разных стран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0" y="145987"/>
            <a:ext cx="2258569" cy="144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4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" y="365125"/>
            <a:ext cx="11265408" cy="99733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Цветовая символика и ее интерпретация в разных культурах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176" y="1636776"/>
            <a:ext cx="11658600" cy="501091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цвет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Европе и Северной Америке – опасность; в Японии – гнев, опасность; Китае – радость, праздник, власть;</a:t>
            </a:r>
          </a:p>
          <a:p>
            <a:pPr algn="just"/>
            <a:r>
              <a:rPr lang="ru-RU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Желтый цвет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Европе и Северной Америке – осторожность; трусость; в Японии – милосердие, благородство; в Китае – достоинство, принадлежность королей; в арабских странах – счастье, процветание.</a:t>
            </a:r>
          </a:p>
          <a:p>
            <a:pPr algn="just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цвет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Европе и северной Америке – надежность, незрелость, рост и возрождение; в Японии – будущее, юность, энергия; в арабских странах – плодородие, добродетель.</a:t>
            </a:r>
          </a:p>
          <a:p>
            <a:pPr algn="just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цвет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Европе и Северной Америке – мужественность, покой, власть;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Японии – грубость;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арабских странах – сила, вера, истина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 smtClean="0"/>
              <a:t>   </a:t>
            </a:r>
            <a:endParaRPr lang="ru-RU" sz="3200" dirty="0"/>
          </a:p>
          <a:p>
            <a:endParaRPr lang="ru-RU" dirty="0"/>
          </a:p>
        </p:txBody>
      </p:sp>
      <p:pic>
        <p:nvPicPr>
          <p:cNvPr id="4" name="Picture 4" descr="Значение цветов в разных стран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0" y="5200555"/>
            <a:ext cx="2743201" cy="15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2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4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Цветовая символика и ее интерпретация в разных культурах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12" y="1362456"/>
            <a:ext cx="11795760" cy="52486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характерно традиционное соотнесение черного цвета с негативным, а белого – с позитивным.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sheep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паршивая овца;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market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рынок;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Blackmail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шантаж;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soul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черная душа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dove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белый голуб мира.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lie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ложь во спасение.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rainy day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черный день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цвет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символизирует процветание.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Англии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молодость, неопытность, незрелость –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green horn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Желтый цвет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США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обозначает осторожность и трусость.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Значение цветов в разных стран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60" y="2149322"/>
            <a:ext cx="3474721" cy="241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4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744" y="219457"/>
            <a:ext cx="9025128" cy="108813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Цветовая символика и ее интерпретация в разных культурах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896" y="1700784"/>
            <a:ext cx="11594592" cy="5001768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цвет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русской культуре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считается символом красоты (красна девица, красны молодец, красно солнышко и т.д.).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связан с психофизиологическими реакциями (стыд, смущение, злость, гнев и т.д.).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Великобритании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красный цвет выражает мужественность, а также и отрицательные эмоции, опасность, формализм: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get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have a red face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see the red light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a red rag to a bull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tape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русскоязычной культуре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голубой цвет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символизирует бесконечность, вечность и истину, преданность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 blood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англоязычной культуре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голубой цвет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означает меланхолию, скуку: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give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smb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blue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navy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9220" name="Picture 4" descr="Значение цветов в разных стран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77" y="125635"/>
            <a:ext cx="2267712" cy="15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" y="365125"/>
            <a:ext cx="11503152" cy="13996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Культурный символизм как один из компонентов культуры.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176" y="2075688"/>
            <a:ext cx="11658600" cy="4571999"/>
          </a:xfrm>
        </p:spPr>
        <p:txBody>
          <a:bodyPr/>
          <a:lstStyle/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совокупность специфических мифологических, религиозных, социальных, этнических, художественных и политических (в том числе государственных) символов, используемых социальными группами, организациями и институтами для выражения основных понятий, идеалов, норм и ценностей.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социально-историческая общность имеет свою систему культурной символики, в которой воплощаются основополагающие идеи, идеалы, нормы и смыслы.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0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Культурный символизм как один из компонентов культуры.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825624"/>
            <a:ext cx="11649456" cy="487692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символа могут выступать слова, невербальные приемы (жесты, позы, мимика), графические изображения, различные предметы, явления, процессы природного и социального характера, фигуры фантастических существ.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 или иного предмета и явления в качестве объекта символической детерминации свидетельствует о его ценности для представителей социальной группы или общности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(например,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птица павлин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птица заморская и рассматривается как символ тщеславия, самодовольства, роскоши;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65113" algn="just">
              <a:buNone/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Южной Азии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считается священной птицей, почитается из-за своей красоты и за ценные качества – увивают и поедают змей, хорошо переносят даже минусовые температуры, тело павлина нетленно).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Культурный символизм как один из компонентов культуры.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488" y="1825624"/>
            <a:ext cx="11393424" cy="478548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историко-культурная общность имеет самобытную систему культурной символики, в структуре которой можно выделить подсистемы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этническая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мифологическая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0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Культурный символизм как один из компонентов культуры.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184" y="1690688"/>
            <a:ext cx="11640312" cy="5011863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символика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совокупность символов, являющихся статусными признаками индивидов, входящими в те или иные социальные группы в общей структуре общественной системы. Критериями при классификации могут выступать пол, возраст, родство и брак, национальность, участие во власти и т.д.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Этническая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совокупность символов, выражающих специфику социокультурного бытия этнической общности и имеющих определенные традиции в изображении и интерпретации. В этнических символах воплощаются идеи, идеалы, ценности, которые объединяют людей и позволяют им идентифицировать себя с членами конкретной этнической общности.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систему этнической символики японцев входят такие растения как сакура, сосна, бамбук; русская культура – береза, дуб; белорусская культура – василек, сосна и др.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51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Культурный символизм как один из компонентов культуры.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896" y="1755648"/>
            <a:ext cx="11585448" cy="493775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Мифологическая символика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совокупность символов, присутствующих в мифологических и религиозных системах разных народов с древних времен (Иисус Христос, образы языческих богов и героев). Религиозная символика.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система символов, используемая в произведениях художественной культуры (живопись, скульптура, архитектура и др.).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совокупность символов, воплощающих идеи, идеалы, представления и ценности, которые используются политическими субъектами с целью объединения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система официальных знаков и символов, служащих для идентификации конкретного государства (герб, флаг, гимн).</a:t>
            </a:r>
          </a:p>
        </p:txBody>
      </p:sp>
    </p:spTree>
    <p:extLst>
      <p:ext uri="{BB962C8B-B14F-4D97-AF65-F5344CB8AC3E}">
        <p14:creationId xmlns:p14="http://schemas.microsoft.com/office/powerpoint/2010/main" val="18919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Культурный символизм как один из компонентов культуры.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36" y="1874519"/>
            <a:ext cx="11320272" cy="4302443"/>
          </a:xfrm>
        </p:spPr>
        <p:txBody>
          <a:bodyPr/>
          <a:lstStyle/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Символическая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культуры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совокупность символов, в которых воплощаются представления, нормы, ценности, основополагающие для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-творчества социальной общности в определенный исторический период.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2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2897</Words>
  <Application>Microsoft Office PowerPoint</Application>
  <PresentationFormat>Широкоэкранный</PresentationFormat>
  <Paragraphs>171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Лекция 8 Национальные особенности социального символизма в американской, британской и русскоязычной культурах</vt:lpstr>
      <vt:lpstr>1. Культурный символизм как один из компонентов культуры. </vt:lpstr>
      <vt:lpstr>1. Культурный символизм как один из компонентов культуры. </vt:lpstr>
      <vt:lpstr>1. Культурный символизм как один из компонентов культуры. </vt:lpstr>
      <vt:lpstr>1. Культурный символизм как один из компонентов культуры. </vt:lpstr>
      <vt:lpstr>1. Культурный символизм как один из компонентов культуры. </vt:lpstr>
      <vt:lpstr>1. Культурный символизм как один из компонентов культуры. </vt:lpstr>
      <vt:lpstr>1. Культурный символизм как один из компонентов культуры. </vt:lpstr>
      <vt:lpstr>1. Культурный символизм как один из компонентов культуры. </vt:lpstr>
      <vt:lpstr> 2. Культурный символизм в американской, британской и русскоязычной культурах. </vt:lpstr>
      <vt:lpstr> 2. Культурный символизм в американской культуре. </vt:lpstr>
      <vt:lpstr> 2. Культурный символизм в американской культуре. </vt:lpstr>
      <vt:lpstr>2. Культурный символизм в американской культуре. </vt:lpstr>
      <vt:lpstr> 2. Культурный символизм в американской культуре. </vt:lpstr>
      <vt:lpstr> 2. Культурный символизм в американской культуре. </vt:lpstr>
      <vt:lpstr> 2. Культурный символизм в американской культуре. </vt:lpstr>
      <vt:lpstr> 2. Культурный символизм в американской культуре. </vt:lpstr>
      <vt:lpstr>2. Культурный символизм в американской культуре.</vt:lpstr>
      <vt:lpstr>2. Культурный символизм в американской культуре.</vt:lpstr>
      <vt:lpstr>2. Культурный символизм в американской культуре.</vt:lpstr>
      <vt:lpstr>2. Культурный символизм в британской культуре</vt:lpstr>
      <vt:lpstr>2. Культурный символизм в британской культуре</vt:lpstr>
      <vt:lpstr>2. Культурный символизм в британской культуре</vt:lpstr>
      <vt:lpstr>2. Культурный символизм в британской культуре</vt:lpstr>
      <vt:lpstr>2. Культурный символизм в русскоязычной культуре</vt:lpstr>
      <vt:lpstr>2. Культурный символизм в русскоязычной культуре</vt:lpstr>
      <vt:lpstr>2. Культурный символизм в русскоязычной культуре</vt:lpstr>
      <vt:lpstr>2. Культурный символизм в русскоязычной культуре</vt:lpstr>
      <vt:lpstr>2. Культурный символизм в белорусской культуре</vt:lpstr>
      <vt:lpstr>  3. Цветовая символика и ее интерпретация в разных культурах   </vt:lpstr>
      <vt:lpstr>3. Цветовая символика и ее интерпретация в разных культурах</vt:lpstr>
      <vt:lpstr>3. Цветовая символика и ее интерпретация в разных культурах</vt:lpstr>
      <vt:lpstr>3. Цветовая символика и ее интерпретация в разных культурах</vt:lpstr>
      <vt:lpstr>3. Цветовая символика и ее интерпретация в разных культурах</vt:lpstr>
    </vt:vector>
  </TitlesOfParts>
  <Company>CJSC Patio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8 Национальные особенности социального символизма в американской, британской и русскоязычной культурах</dc:title>
  <dc:creator>Татьяна Починок</dc:creator>
  <cp:lastModifiedBy>Татьяна Починок</cp:lastModifiedBy>
  <cp:revision>29</cp:revision>
  <dcterms:created xsi:type="dcterms:W3CDTF">2022-03-13T10:54:38Z</dcterms:created>
  <dcterms:modified xsi:type="dcterms:W3CDTF">2022-03-13T17:15:30Z</dcterms:modified>
</cp:coreProperties>
</file>