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4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8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6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8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3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7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2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58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08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8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17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EFC55-9D50-4617-A30D-9FBE3323281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62490-32F9-4B9B-B832-99C8A979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456" y="192024"/>
            <a:ext cx="11832336" cy="26974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Невербальные средства коммуникации: общий и межкультурный ракурсы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344" y="3502152"/>
            <a:ext cx="11356848" cy="235000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невербального общения и их значение.</a:t>
            </a:r>
          </a:p>
          <a:p>
            <a:pPr lvl="0"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Особенности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невербального общения носителей разных культур. </a:t>
            </a: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5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80744"/>
            <a:ext cx="11722608" cy="5294376"/>
          </a:xfrm>
        </p:spPr>
        <p:txBody>
          <a:bodyPr>
            <a:noAutofit/>
          </a:bodyPr>
          <a:lstStyle/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жесты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открытые ладони и не скрещенные руки. Открытые ладони – это критерий честности.</a:t>
            </a:r>
          </a:p>
          <a:p>
            <a:pPr algn="just"/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Закрытые жесты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защитные жесты. Скрещенные руки.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Н.С. Хрущев во время первого визита в США приветствовал американцев жестом, который их напугал и был неверно истолкован. Поднятые скрещенные руки над головой означают в нашей стране знак сердечного приветствия, в США – это триумфальный жест боксера, одержавшего победу.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США Клинтон во время посещения Китая выступал перед студентами Пекинского университета. Когда был вопрос от аудитории, Клинтон протягивал руку с вытянутым указательным пальцем в сторону того, кто, кто хотел задать вопрос. Это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воспринято как чрезвычайно грубый жест – в Китае так считают скот. Если ладонь вверх в сторону человека – это считается правильным в восточных культурах.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51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44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673352"/>
            <a:ext cx="11594592" cy="5020055"/>
          </a:xfrm>
        </p:spPr>
        <p:txBody>
          <a:bodyPr>
            <a:noAutofit/>
          </a:bodyPr>
          <a:lstStyle/>
          <a:p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Улыбка –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два типа улыбок: улыбка искренняя или «улыбка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Дюшена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улыбка притворная, социальная, протокольная улыбка.</a:t>
            </a:r>
          </a:p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«Улыбка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Дюшена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получила свое название по имени французского нейрофизиолога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Гийома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Дюшена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сер. 1800-х г.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Ученый исследовал разные мышцы, отвечающие за разные типы улыбок.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Зигоматические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мышцы лица при улыбке приподнимают уголки рта вверх, к скулам. Этим можно управлять.</a:t>
            </a:r>
          </a:p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«Улыбка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Дюшена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это искренняя улыбка, которая способствует образованию «гусиных лапок», это настоящая улыбка.</a:t>
            </a:r>
          </a:p>
          <a:p>
            <a:pPr algn="just"/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0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93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888" y="1554480"/>
            <a:ext cx="11722608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Окулистика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182563" algn="l"/>
              </a:tabLst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зрительный контакт или визуальное поведение человека во время коммуникации.</a:t>
            </a:r>
          </a:p>
          <a:p>
            <a:pPr marL="0" indent="0">
              <a:buNone/>
            </a:pPr>
            <a:r>
              <a:rPr lang="ru-RU" sz="3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вида визуального поведения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взгляд (вершина треугольника);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взгляд (вершина между глаз);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интимный взгляд.</a:t>
            </a:r>
          </a:p>
          <a:p>
            <a:pPr marL="0" indent="0">
              <a:buNone/>
            </a:pP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Такесика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наука о языке касаний и коммуникации посредством тактильного контакта. Касание – это одна из основных перцептивных способностей человека. Тактильная коммуникация – это основное средство для общения слепоглухонемых, выполняя коммуникативную функцию.</a:t>
            </a:r>
          </a:p>
          <a:p>
            <a:pPr marL="0" indent="0">
              <a:buNone/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следующие типы касаний: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(врач-пациент);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ритуальные (дипломатические объятия);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дружеские;</a:t>
            </a:r>
          </a:p>
          <a:p>
            <a:pPr lvl="0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36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618488"/>
            <a:ext cx="11539728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о языке запахов и их воздействия на человека, о смыслах, передаваемых с помощью запахов, о роли запахов в коммуникации.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запахом, человек взаимодействует скорее с внутренней сутью, чем с поверхностной видимостью, в отличие от зрения.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изучающий культурную роль вкусовых ощущений, ритуалов, традиций, связанных с едой, пищей, кухней как отражением национального менталитета.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400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1690688"/>
            <a:ext cx="11704320" cy="5011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направление, занимающееся изучением пространственных условий общения, знаковостью пространства человеческой коммуникации.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ввел американский антрополог Эдвард Холл, 1969.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Проксемика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узком смысле – это научное изучение способов использования человеком физического пространства в целях передачи невербальных коммуникативных сообщений.</a:t>
            </a: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Хроматика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цвета в общении, воздействие цвета на человека.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29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464" y="365125"/>
            <a:ext cx="11667744" cy="11527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невербального общения носителей разных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464" y="1825624"/>
            <a:ext cx="11667744" cy="483120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Кинесика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Поклон.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иерархической культуре Японии существует сложный ритуал поклонов– от бедра, спина прямая, руки вдоль тела, прижаты к бокам. Поклон в японской культуре – это знак уважения и почета. Не поклониться – грубое нарушение этики поведения.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тайцев поклон называется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обе руки сжаты вместе, на уровне груди, кончики пальцев на уровне шеи – этот жест выражает почитание и уважение. Первым кланяется нижестоящий.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немцев бедра подвижны, поклон выражен лишь наклоном головы. С европейской точки зрения поклон расценивается как принижение своего социального статуса.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47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896" y="283465"/>
            <a:ext cx="11042904" cy="10607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Особенности невербального общения носителей разных культур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1481328"/>
            <a:ext cx="11603736" cy="520293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США принято сидеть со скрещенными ногами, что абсолютно возбраняется в арабских странах. В Таиланде и Японии – «поза лотоса», ступни не должны быть направлены на собеседника.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Виктория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 впервые был введен У. Черчиллем после победы во Второй мировой войне. На самом деле история возникновения этого жеста восходит к 1415 году, когда произошла битва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Азенкуре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середине Столетней войны между Англией и Францией. У французов был варварский обычай – отрубать пленным английским лучникам два пальца, которыми натягивали тетиву. Победив французов, английские лучники прошли строем с гордо вскинутыми вверх пальцами, показывая, что все пальцы целы, что они победили. С тех пор этот знак обозначает победу.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008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70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Особенности невербального общения носителей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825624"/>
            <a:ext cx="11512296" cy="479463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 Большой палец вверх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«Хорошо, здорово», также так голосуют такси.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жеста уходит в древнеримские гладиаторские бои. Если зрители хотели пощадить поверженного гладиатора – поднимали большой палец вверх, а если хотели, чтобы победитель его добил – опускали вниз. В персидской культуре этот жест оскорбителен.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 «Вертикальные рога»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США у этого знака положительная коннотация (ассоциируется с футбольной командой «Длинные рога» университета Техас). В Бразилии и Венесуэле – знак удачи. В Италии – оскорбительное значение.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68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7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Особенности невербального общения носителей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1746504"/>
            <a:ext cx="11612880" cy="4928615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 «дуля или фига»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Португалии и Бразилии – это пожелание удачи, популярны сувениры с этой фигурой. В Турции и Америке это крайне неприличный знак, как и в европейских культурах.</a:t>
            </a:r>
          </a:p>
          <a:p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 «Кольцо»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безграмотная карикатура от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correct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якобы так подписывал бумаги президент США Эндрю Джексон. В Японии – это знак денег, доллара. В Бразилии – очень грубый знак. В Тунисе этот жест означает «Я тебя убью».</a:t>
            </a:r>
          </a:p>
          <a:p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 «рвать на груди рубаху»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культуроспецифичный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жест русской культуры.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Убеждение в своей правоте и искренности.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943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Особенности невербального общения носителей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1926208"/>
            <a:ext cx="11460480" cy="47123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Окулистика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Визуальный контакт.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культурах Америки и Европы ценится прямой взгляд в глаза (“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someone in the eye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искренность).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Японии прямой зрительный контакт расценивается как грубость и вторжение в личное пространство.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арабским стандартам нельзя говорить с партнером без поддержания прямого зрительного контакта.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прямой зрительный контакт – Ближний Восток, Латинская Америка, Франция, Россия.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Умеренный зрительный контакт – США, Северная Европа, Британия.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зрительный контакт – Восточная Азия, Восточная Индия.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35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365125"/>
            <a:ext cx="11033760" cy="1079627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1170432"/>
            <a:ext cx="11494008" cy="53949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невербальной коммуникации в МКК соответствует ее удельному весу в общении, от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 о 93 %.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Невербальная коммуникация помогает понять друг друга носителям разных культур, которые не знают иностранного языка. Улыбка, выражение лица, совпадающие жесты значительно облегчает МКО.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невербальной коммуникации относятся все неязыковые сигналы, посылаемые человеком или создаваемые окружением и имеющие коммуникативную ценность.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вербальными и невербальными знаками заключается в том, что те и другие имеют знаковый характер, являются социально и культурно обусловленными и подвержены индивидуальным вариациям.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компонент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передается преимущественно через вербальные знаки, 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личностно-эмоциональный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через невербальные.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670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19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Особенности невербального общения носителей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825624"/>
            <a:ext cx="11722608" cy="49043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Такесика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Прикосновения.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Низкотактильные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страны – Япония, США, Канада, другие североевропейские страны.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 тактильные страны – Австралия, Эстония, Франция, Китай,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ирландия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Индия, Ближний Восток.</a:t>
            </a:r>
          </a:p>
          <a:p>
            <a:pPr algn="just"/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Высокотактильные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страны – Латинская Америка, Италия, Греция, Россия.</a:t>
            </a:r>
          </a:p>
          <a:p>
            <a:pPr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Рукопожатия.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 – твердое рукопожатие, Азия – деликатное (в Корее – твердое и сопровождается прямым визуальным контактом); Британия – мягкое; Франция – легкое и быстрое; Германия – твердое с легким поклоном; Латинская Америка – умеренное; Ближний Восток – мягкое, часто повторяемое, свободная рука ложится на руку партнера.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44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1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Особенности невербального общения носителей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44" y="1819656"/>
            <a:ext cx="11713464" cy="4736592"/>
          </a:xfrm>
        </p:spPr>
        <p:txBody>
          <a:bodyPr>
            <a:normAutofit fontScale="85000" lnSpcReduction="10000"/>
          </a:bodyPr>
          <a:lstStyle/>
          <a:p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Проксемика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Холл выделил 4 типа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дистанций, используемых в общении: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интимная зона – от 15 до 45 см.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личная зона – 0,5 м. – 1,3 м., неформальное общений;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социальная зона – 3,6 м., деловое общение;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публичная зона – от 3,6 м. и более – для митингов, большой аудитории и т.д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Близкая дистанция: Латинская Америка, Средиземноморье, арабы, европейцы.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дистанция – американцы, северная Европа.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Далекая дистанция – Япония.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5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365125"/>
            <a:ext cx="11512296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690688"/>
            <a:ext cx="11658600" cy="503015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1872 году Ч. Дарвин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писал о том, что все люди выражают свои базовые эмоции одинаково. Другие ученые также поддержали эту точку зрения, обнаружив у представителей разных культур универсальную мимику, выражающую страх, радость, удивление, гнев, грусть и отвращение. Однако закономерности выражения этих эмоций варьируются от культуры к культуре.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Паралингвистические средства включают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акустические элементы, сопровождающие, дополняющие или замещающие звуки речи: темп, ритм и громкость речи, паузы, модуляции голоса, интонацию, вздохи, стоны, покашливание, прищелкивание языком, плач, смех и т.д.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Невербальные сигналы особенно ценны, так как они спонтанны, бессознательны и, в отличие от слов,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8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690688"/>
            <a:ext cx="11740896" cy="503929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– это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метакоммуникация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второй план сообщения, молчаливый язык и скрытые параметры коммуникации, которыми обмениваются люди помимо слов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Эдвард Холл)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МКК»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дисциплина, вторая половина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века, «это коммуникативные действия, оказывающие влияние на функционирование политических деятелей, институтов и политические системы разных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культур».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нацеленности на успешную коммуникацию в политическом дискурсе, надо обращать внимание не только на риторические и эстетические правила построения речи, но обращать внимание на визуально воспринимаемые сообщения, учитывая как говорят англичане: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never get a second chance to make a first impression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55022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1402568" cy="10521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892808"/>
            <a:ext cx="11631168" cy="4581144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политика состоит во многом в том, чтобы оказать влияние на электорат, а это означает – быть способным заставить большую группу людей принять другую точку зрения, изменить свое мнение, предпринять действия под влиянием определенных технологий, не всегда словесно выраженных.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предвыборной кампании двух наиболее влиятельных кандидатов в президенты США – Р. Никсон и Дж. Кеннеди и их участие в прямых дебатах. </a:t>
            </a:r>
          </a:p>
        </p:txBody>
      </p:sp>
    </p:spTree>
    <p:extLst>
      <p:ext uri="{BB962C8B-B14F-4D97-AF65-F5344CB8AC3E}">
        <p14:creationId xmlns:p14="http://schemas.microsoft.com/office/powerpoint/2010/main" val="122595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773936"/>
            <a:ext cx="11539728" cy="498347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важности невербальной коммуникации говорит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Эгерт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своей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метафоре «эффект нитроглицерина»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глицерин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нитроген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отдельности абсолютно нейтральны и безопасны, но вместе создают мощную взрывоопасную смесь – нитроглицерин. Для оказания воздействия на людей необходимо «эффект нитроглицерина» - сочетание речи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Ученые выявили, что большинство отношений завязываются в самые первые 20 секунд – 3 минуты знакомства. Это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 instinct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интуиция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подсознательно выбирающая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рассудок, не логика, оценивание возникает еще до того, как человек заговорил, на основе того, как он позиционирует себя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одежда, взгляд, мимика, жесты, позы, голос, тембр, интонация.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заставляет нас принимать решение.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5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888" y="1690688"/>
            <a:ext cx="11686032" cy="501186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социопсихолог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Альберт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Мехрабиан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1971, статистически подсчитал и вывел знаменитую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соотношения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вербалики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невербалики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межличностной коммуникации: «55-38-7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где 55% - это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38% - голос, т.е. пара/экстралингвистика, и 7% -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вербалика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265113" algn="l"/>
              </a:tabLst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намеренной и ненамеренной, рефлекторной.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значимости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невербалики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нее зависит первое впечатление;</a:t>
            </a:r>
          </a:p>
          <a:p>
            <a:pPr lvl="0"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почти не поддается контролю;</a:t>
            </a:r>
          </a:p>
          <a:p>
            <a:pPr lvl="0"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невербалики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универсильный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 общения, не зависящий от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иностранного языка.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69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616" y="1690688"/>
            <a:ext cx="10997184" cy="4920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составляющие невербального общения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кинесика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поза, жесты и мимика;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окулистика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такесика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хроматика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гастика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паралингвистика.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07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16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невербального общения и их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464" y="1636776"/>
            <a:ext cx="11695176" cy="49743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Кинесика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средствам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кинесики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(внешние двигательные проявления человеческих чувств и эмоций) относят мимику, жестикуляцию, позы, зрительный контакт.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обязательный атрибут человека, так как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биологически, психологически и социально обусловленный способ размещения тела в пространстве. Позы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культуроспецифичны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Невербальный ключ к любого рода коммуникативным взаимодействиям – важные переговоры или доверительная беседа – это своевременная синхронизация с языком тела партнера, т.е.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отзеркаливание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или мимикрия. Цель – показать свою ориентацию на взаимопонимание.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выражают эмоции и настроения, регулируют поток информации и имеют силу «опережающих знаков».</a:t>
            </a:r>
          </a:p>
        </p:txBody>
      </p:sp>
    </p:spTree>
    <p:extLst>
      <p:ext uri="{BB962C8B-B14F-4D97-AF65-F5344CB8AC3E}">
        <p14:creationId xmlns:p14="http://schemas.microsoft.com/office/powerpoint/2010/main" val="3697175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1771</Words>
  <Application>Microsoft Office PowerPoint</Application>
  <PresentationFormat>Широкоэкранный</PresentationFormat>
  <Paragraphs>137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           Лекция 9 Невербальные средства коммуникации: общий и межкультурный ракурсы   </vt:lpstr>
      <vt:lpstr>1. Виды невербального общения и их значение 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1. Виды невербального общения и их значение</vt:lpstr>
      <vt:lpstr> 2. Особенности невербального общения носителей разных культур </vt:lpstr>
      <vt:lpstr> 2. Особенности невербального общения носителей разных культур </vt:lpstr>
      <vt:lpstr>2. Особенности невербального общения носителей разных культур</vt:lpstr>
      <vt:lpstr>2. Особенности невербального общения носителей разных культур</vt:lpstr>
      <vt:lpstr>2. Особенности невербального общения носителей разных культур</vt:lpstr>
      <vt:lpstr>2. Особенности невербального общения носителей разных культур</vt:lpstr>
      <vt:lpstr>2. Особенности невербального общения носителей разных культур</vt:lpstr>
    </vt:vector>
  </TitlesOfParts>
  <Company>CJSC Patio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9 Невербальные средства коммуникации: общий и межкультурный ракурсы</dc:title>
  <dc:creator>Татьяна Починок</dc:creator>
  <cp:lastModifiedBy>Татьяна Починок</cp:lastModifiedBy>
  <cp:revision>11</cp:revision>
  <dcterms:created xsi:type="dcterms:W3CDTF">2022-04-10T15:49:38Z</dcterms:created>
  <dcterms:modified xsi:type="dcterms:W3CDTF">2022-04-10T16:21:10Z</dcterms:modified>
</cp:coreProperties>
</file>