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1" r:id="rId9"/>
    <p:sldId id="263" r:id="rId10"/>
    <p:sldId id="264" r:id="rId11"/>
    <p:sldId id="265" r:id="rId12"/>
    <p:sldId id="28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ABC89-ABA3-49FC-8637-54DF7F6BFF81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49679-543F-46BD-879D-DA460C8A0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ABC89-ABA3-49FC-8637-54DF7F6BFF81}" type="datetimeFigureOut">
              <a:rPr lang="ru-RU" smtClean="0"/>
              <a:t>28.05.2016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49679-543F-46BD-879D-DA460C8A083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2ffff2597eee9dea3ed32f16bfc8eaca_97261c04f07e7532a65b0366ba4261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595942" cy="6858000"/>
          </a:xfrm>
          <a:prstGeom prst="rect">
            <a:avLst/>
          </a:prstGeom>
        </p:spPr>
      </p:pic>
      <p:pic>
        <p:nvPicPr>
          <p:cNvPr id="8" name="Рисунок 7" descr="2ffff2597eee9dea3ed32f16bfc8eaca_97261c04f07e7532a65b0366ba4261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555776" y="0"/>
            <a:ext cx="2595942" cy="6858000"/>
          </a:xfrm>
          <a:prstGeom prst="rect">
            <a:avLst/>
          </a:prstGeom>
        </p:spPr>
      </p:pic>
      <p:pic>
        <p:nvPicPr>
          <p:cNvPr id="9" name="Рисунок 8" descr="2ffff2597eee9dea3ed32f16bfc8eaca_97261c04f07e7532a65b0366ba426112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148064" y="0"/>
            <a:ext cx="2595942" cy="6858000"/>
          </a:xfrm>
          <a:prstGeom prst="rect">
            <a:avLst/>
          </a:prstGeom>
        </p:spPr>
      </p:pic>
      <p:pic>
        <p:nvPicPr>
          <p:cNvPr id="10" name="Рисунок 9" descr="2ffff2597eee9dea3ed32f16bfc8eaca_97261c04f07e7532a65b0366ba426112.jpg"/>
          <p:cNvPicPr>
            <a:picLocks noChangeAspect="1"/>
          </p:cNvPicPr>
          <p:nvPr userDrawn="1"/>
        </p:nvPicPr>
        <p:blipFill>
          <a:blip r:embed="rId4" cstate="print"/>
          <a:srcRect r="43155"/>
          <a:stretch>
            <a:fillRect/>
          </a:stretch>
        </p:blipFill>
        <p:spPr>
          <a:xfrm>
            <a:off x="7668344" y="0"/>
            <a:ext cx="1475656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1700808"/>
            <a:ext cx="3672408" cy="4464496"/>
          </a:xfrm>
        </p:spPr>
        <p:txBody>
          <a:bodyPr>
            <a:noAutofit/>
          </a:bodyPr>
          <a:lstStyle/>
          <a:p>
            <a:r>
              <a:rPr lang="be-BY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Творчасць </a:t>
            </a:r>
            <a:endParaRPr lang="en-US" sz="5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e-BY" sz="5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Яна Антоні Чачота</a:t>
            </a:r>
            <a:endParaRPr lang="ru-RU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ксюша\Desktop\czasz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8884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4752528" cy="5328592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Віленскі</a:t>
            </a:r>
            <a:r>
              <a:rPr lang="ru-RU" sz="1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перыяд</a:t>
            </a:r>
            <a:endParaRPr lang="ru-RU" sz="1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Восенню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1815 года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выехаў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Вільню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1816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годзе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паступіў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факультэт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маральных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палітычных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навук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Віленскага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ўніверсітэта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з-за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фінансавых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цяжкасцей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правучыўся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толькі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адзін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год.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зарабіць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хлеб,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спачатку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меў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невялікі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заробак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паслугі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віленскім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адвакатам</a:t>
            </a:r>
            <a:r>
              <a:rPr lang="ru-RU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потым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уладкаваўся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пісарам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1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Радзівілаўскую</a:t>
            </a:r>
            <a:r>
              <a:rPr lang="ru-RU" sz="1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камісію</a:t>
            </a:r>
            <a:r>
              <a:rPr lang="ru-RU" sz="1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6752"/>
            <a:ext cx="367240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970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08912" cy="532859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красавіка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1818 года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паводле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выдатнай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рэкамендацыі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Адама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Міцкевіча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залічаецца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нядаўна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створанае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Таварыства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філаматаў</a:t>
            </a:r>
            <a:r>
              <a:rPr lang="ru-RU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прымае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чынны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ўдзел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філамацкіх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пасяджэннях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сваімі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творамі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разглядам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творчасці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сяброў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навуковымі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паведамленнямі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аглядамі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варшаўскага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друку</a:t>
            </a:r>
            <a: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865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424936" cy="5400600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Карыстаўся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вялікаю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павагаю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сяброў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вясёлыя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вершы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народнай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гаворцы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да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ўсіх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сходак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вечарынак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Таварыства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Паводле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Польскага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слоўніка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біяграфічнага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спецыяльнасцю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беларускія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падзеі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дня па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ўзору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народных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песень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»[20].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Рытуальнаю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напрыклад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стала песня 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беларускія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мы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вашэці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скажам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</p:txBody>
      </p:sp>
    </p:spTree>
    <p:extLst>
      <p:ext uri="{BB962C8B-B14F-4D97-AF65-F5344CB8AC3E}">
        <p14:creationId xmlns:p14="http://schemas.microsoft.com/office/powerpoint/2010/main" val="3774620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576064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Касцёл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Божага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Узнясення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Вільні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1823—1824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быў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зняволены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Ян </a:t>
            </a:r>
            <a:r>
              <a:rPr lang="ru-RU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99288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965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52736"/>
            <a:ext cx="8064896" cy="5256584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Арышт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ссылка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Арыштаваны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(22)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кастрычніка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1823 года ў час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выкрыцця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тайных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студэнцкіх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згуртаванняў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пры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Віленскім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універсітэце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Утрымліваўся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былым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касцёле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місіянераў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руск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бел.,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затым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быў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пераведзены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былы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францысканскі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манастыр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часе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арышту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ўжо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сабраў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значную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колькасць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народных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песень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ўвайшлі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рукапісны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зборнік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Песенькі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іншыя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творы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складзены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турме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паміж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допытамі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перададзены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захаванне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безнайдзена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каханай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Зосі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Малеўскай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сястры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філамата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Францішка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Малеўскага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611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1268760"/>
            <a:ext cx="576064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абвінавачвалі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«в чтении на собраниях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филаретов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дерзких и ругательством против россиян наполненных стихов и в произнесении приветствий и речей, противных верности к Российскому Престолу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адвесці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пагрозу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арыштаваных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таварышаў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допытах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сябе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панёс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суровае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пакаранне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дзесяцігадовае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выгнанне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глыбіні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Расіі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324036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0898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5364088" cy="5256584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Вяртанне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радзіму</a:t>
            </a:r>
            <a:endParaRPr lang="ru-RU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1833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годзе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яму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дазволілі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вярнуцца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Беларусь, 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мястэчка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Лепель,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ён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уладкоўваецца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канцылярыстам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інжынерным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упраўленні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Бярэзінскага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добрую службу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атрымлівае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чын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губернскага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сакратара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Лепелі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Ян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заняўся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зборам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народных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песень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потым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увайшлі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зборнікі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48616"/>
            <a:ext cx="367240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438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1124744"/>
            <a:ext cx="4608512" cy="518457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надзеі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паправіць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сваё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надломленае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здароўе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вясной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1847 года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выехаў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лячэнне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Друскенікі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«на воды»,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жніўні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здарыўся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параліч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Але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лячэнне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дало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чаканага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выніку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11 (23)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жніўня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1847 года Ян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памёр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суседняй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Друскенікамі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вёсцы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Ротніца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быў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пахаваны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паблізу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касцёла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67240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564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3240360" cy="4392488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дзесяць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гадоў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пасля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пахавання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намаганнямі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гарадзенца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Заторскага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над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магілай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быў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пастаўлены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помнік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якім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выбілі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эпітафію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Антонія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Эдварда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Адынца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96752"/>
            <a:ext cx="511256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3291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5760640" cy="54006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Вершы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песні</a:t>
            </a:r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вядомыя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літаратурныя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з'явіліся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недзе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каля 1818 года і, так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інакш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звязаныя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філамацкім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жыццём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вершы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нагоды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студэнцкіх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урачыстасцей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пісаліся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гатовы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матыў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ужо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вядомых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яму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беларускіх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народных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песень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[36].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Такім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чынам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узніклі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вельмі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папулярныя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сярод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філамацкага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кола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песенныя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вар'яты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Прэч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прэч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нудоты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…», «Сем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дзён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малаціла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шастак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зарабіла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…», «Ой валы ж мае да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палавыя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Бяду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купіла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за свае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грошы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«Як не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бачу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Петруся, то я з ветру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валюся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.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69708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0047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5400599"/>
          </a:xfrm>
        </p:spPr>
        <p:txBody>
          <a:bodyPr>
            <a:noAutofit/>
          </a:bodyPr>
          <a:lstStyle/>
          <a:p>
            <a:pPr algn="l"/>
            <a:r>
              <a:rPr lang="be-BY" sz="3600" b="1" dirty="0" smtClean="0"/>
              <a:t>                               </a:t>
            </a:r>
            <a:r>
              <a:rPr lang="be-B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План:</a:t>
            </a:r>
            <a:br>
              <a:rPr lang="be-B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e-B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be-BY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Жыццёвы шлях паэта.</a:t>
            </a:r>
            <a:br>
              <a:rPr lang="be-BY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e-B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be-BY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Вершы і песні Яна Чачота.</a:t>
            </a:r>
            <a:br>
              <a:rPr lang="be-BY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e-B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be-BY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Цыкл «Спевы пра даўніх ліцвінаў  да 1434 года»- паэтычная гісторыя Бацькаўшчыны.</a:t>
            </a:r>
            <a:br>
              <a:rPr lang="be-BY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e-BY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be-BY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«Піянер народнасці»: фалькларыстычная і публіцыстычная дзейнасць Яна Чачота.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630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93296"/>
            <a:ext cx="6400800" cy="504056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Песні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дзедзіча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Яна </a:t>
            </a:r>
            <a:r>
              <a:rPr 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Чачота</a:t>
            </a:r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1846, </a:t>
            </a:r>
            <a:r>
              <a:rPr lang="ru-RU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Вільня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32048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642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8928992" cy="5328592"/>
          </a:xfrm>
        </p:spPr>
        <p:txBody>
          <a:bodyPr>
            <a:noAutofit/>
          </a:bodyPr>
          <a:lstStyle/>
          <a:p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Надзвычай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высокай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папулярнасцю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сярод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філаматаў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карысталіся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тыя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Яна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якія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былі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напісаныя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па-</a:t>
            </a:r>
            <a:r>
              <a:rPr lang="ru-RU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беларуску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Першыя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беларускіх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паэта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якія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дайшлі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нас,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адносяцца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1819 года.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Ведаючы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асаблівую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цікавасць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Адама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Міцкевіча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беларускай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мове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гонар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аднаго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прыездаў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апошняга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Коўна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напісаў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верш «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Едзеш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міленькі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Адам». У 1845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годзе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альманаху «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Rubon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размясцілі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паэтычны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цыкл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Яна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назваю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Песенькі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складзены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адзінаццаці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вершаваных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Таксама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захаваўся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верш Яна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французскай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мове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retour à la </a:t>
            </a:r>
            <a:r>
              <a:rPr lang="en-US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chapell</a:t>
            </a:r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1846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годзе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зборнік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песень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асветніцка-павучальнага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характару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польскай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мове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дзедзіча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2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712968" cy="864096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Цыкл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Спевы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пра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даўніх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ліцвінаў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 да 1434 года</a:t>
            </a: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-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паэтычная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гісторыя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Бацькаўшчыны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5184576" cy="475252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Сьпевы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Даўніх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Ліцьвінаў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1434 года",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напісаныя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Янам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Чачотам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гэта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паэтычная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хроніка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падзей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паганскай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Літвы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некалі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называлі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асноўным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землі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цэнтральнай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заходней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Беларусі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аснову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сваіх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песень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паэт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паклаў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гістарычныя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факты,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узятыя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"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Хронікі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польскай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літоўскай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жамойцкай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ўсяе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Русі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Мацея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Стрыйкоўскага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дзевяцітомнай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Гісторыі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літоўскага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народа"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Тэадора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Нарбута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60848"/>
            <a:ext cx="324036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214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8064896" cy="525658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Сёньняшнія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беларускія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гісторыкі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пераканаўча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паказваюць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памылковасьць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многіх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момантаў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Ян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вядома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ж, не мог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крытычна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падыйсьці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летапісных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зьвесткаў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адсюль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памылкі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Але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трэба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ўлічыць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гістарычныя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факты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апрацоўваў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як мастак,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акцэнтуючы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ўвагу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маральнае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аблічча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сваіх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герояў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Сьпевы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Даўніх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Ліцьвінаў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..." у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жывых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вобразах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узнаўляюць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нашу далёкую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мінуўшчыну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вельмі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цікава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асьвятляюць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шмат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старонкі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4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124745"/>
            <a:ext cx="8280920" cy="108011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Піянер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народнасці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»: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фалькларыстычная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публіцыстычная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дзейнасць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 Яна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Чачота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2132856"/>
            <a:ext cx="5184576" cy="4320480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сабраў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каля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тысячы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аўтэнтычных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народных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песень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іх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шасці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зборніках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[54]. Па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вяртанні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высылкі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наладзіўшы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кантакты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памочніцамі-карэспандэнткамі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ў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выніку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назапасіўшы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багаты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фальклорны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матэрыял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падрыхтаваў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друку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агульнаю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назваю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Сялянскія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…».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52839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3177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96752"/>
            <a:ext cx="5256584" cy="54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1844 году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апублікаваў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дзевятнаццаць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арыгінальных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беларускіх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песень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«з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тэкстам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арыгіналу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Працягам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працэсу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збліжэння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беларускім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словам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апошні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зборнік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Сялянскіх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песень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выдадзены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1846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годзе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ўвайшлі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арыгінальныя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валачобныя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вясеннія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купальскія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калядныя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дажынкавыя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летнія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вясельныя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хрэсьбінныя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іншыя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беларускія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таго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 тут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змешчаны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верш «Да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мілых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мужычкоў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напісаны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Чачотам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па-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беларуску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C:\Users\ксюша\Desktop\110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42" y="1412119"/>
            <a:ext cx="3491880" cy="481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258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68952" cy="5256584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таксама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выявіў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сябе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якасці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публіцыста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глыбокага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мысліцеля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архіве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філаматаў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захаваўся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тэкст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прамовы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пасяджэнні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таварыства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мая 1821 года «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будучае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прызначэнне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Таварыства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філаматаў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варыянты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сённяшняй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будовы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тое,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наколькі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адпавядаюць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нашым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мэтам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а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таксама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артыкулы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Думкі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ніжэйшага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і «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Думкі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якія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павінен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пашыраць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вышэйшы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 У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гэтых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працах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аўтар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разважаў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над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тым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як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пашырыць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гуманістычныя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ідэі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філаматаў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асяроддзі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суайчыннікаў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таксама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ідэалістычна-рамантычным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духу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фармуляваў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стрыжнёвыя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паняцці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філамацкага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гуманізму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што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такое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шчасце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хто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сапраўдны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грамадзянін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66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1052736"/>
            <a:ext cx="5400600" cy="5544616"/>
          </a:xfrm>
        </p:spPr>
        <p:txBody>
          <a:bodyPr>
            <a:noAutofit/>
          </a:bodyPr>
          <a:lstStyle/>
          <a:p>
            <a:r>
              <a:rPr lang="ru-RU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Моўныя</a:t>
            </a:r>
            <a:r>
              <a:rPr lang="ru-RU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адметы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Польская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Яна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паэтычных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творах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карэспандэнцыі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паэта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зазнала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моцны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ўплыў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народнай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гаворкі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Наваградчыны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тым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самым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набыўшы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яскравы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рэгіянальны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лексічны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закрас,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што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выявілася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вялікай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колькасці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правінцыяналізмаў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зваротаў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[63]. Як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адзначае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Станіслаў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Станкевіч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паэт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свядома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пазбягаў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уплыву на сваю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творчасць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мясцовага</a:t>
            </a: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фальклору</a:t>
            </a:r>
            <a:r>
              <a:rPr lang="ru-RU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C:\Users\ксюша\Desktop\DSC_3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72389"/>
            <a:ext cx="35608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48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052736"/>
            <a:ext cx="7776864" cy="5328592"/>
          </a:xfrm>
        </p:spPr>
        <p:txBody>
          <a:bodyPr>
            <a:noAutofit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Дзяцінства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Нарадзіўся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ліпеня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(24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чэрвеня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1796 года ў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вёсцы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Малюшычы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сям'і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беззямельнага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шляхціча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Тадэвуша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Клары з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Гасіцкіх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ахрышчаны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парафіяльным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касцёле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Варончы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прычым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двойчы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спачатку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ліпеня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уніяцкім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потым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19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ліпеня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каталіцкім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святаром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яму другое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імя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Антоні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259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080720" cy="1152128"/>
          </a:xfrm>
        </p:spPr>
        <p:txBody>
          <a:bodyPr>
            <a:normAutofit fontScale="92500" lnSpcReduction="20000"/>
          </a:bodyPr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Касцёл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Святой Ганны ў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Варончы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быў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ахрышчаны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Ян </a:t>
            </a:r>
            <a:r>
              <a:rPr lang="ru-RU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2473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423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5877272"/>
            <a:ext cx="6400800" cy="648072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Маёнтак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Задвеі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8883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9971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5056956" cy="49685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1809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годзе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Ян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перабраўся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павятовы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горад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Навагрудак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1809—1815 гг. гадах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вучыўся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дамініканскай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школе. Тут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ён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моцна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пасябраваў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сваім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аднакласнікам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Адамам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Міцкевічам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27315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03230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208912" cy="5112568"/>
          </a:xfrm>
        </p:spPr>
        <p:txBody>
          <a:bodyPr>
            <a:noAutofit/>
          </a:bodyPr>
          <a:lstStyle/>
          <a:p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гэты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пэрыяд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сяброўства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ўспамінаў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Ігнат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Дамейка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працы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młodości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Mickiewicza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  <a:r>
              <a:rPr lang="be-BY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студэнты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Наваградскай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школы з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гадоў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маленства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добра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ведалі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наш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літоўскі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люд,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палюбілі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прасякнуліся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духам і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паэзіяй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да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чаго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вядома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прычынілася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тое,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што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малое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мястэчка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Наваградак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шмат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чым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адрознівалася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ад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нашых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вёсак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засценкаў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Школьнае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жыццё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было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хутчэй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сельскае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6676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412776"/>
            <a:ext cx="7848872" cy="4896544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Сябры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хадзілі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кірмашы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царкоўныя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ўрачыстасці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бывалі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сялянскіх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вяселлях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дажынках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хаўтурах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часы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ўбогая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страха і народная песня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распалілі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ў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абодвух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першы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паэтычны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агонь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Адам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хутка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ўзнёсся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сферы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сваіх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цудоўных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Ян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смерці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застаўся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верны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роднай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паэзіі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19842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86409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Кляштар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дамініканцаў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павятовая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школа,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дзе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вучыўся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Ян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Чачот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77686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891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1361</Words>
  <Application>Microsoft Office PowerPoint</Application>
  <PresentationFormat>Экран (4:3)</PresentationFormat>
  <Paragraphs>40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                               План: 1.Жыццёвы шлях паэта. 2.Вершы і песні Яна Чачота. 3.Цыкл «Спевы пра даўніх ліцвінаў  да 1434 года»- паэтычная гісторыя Бацькаўшчыны. 4. «Піянер народнасці»: фалькларыстычная і публіцыстычная дзейнасць Яна Чачота.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Цыкл «Спевы пра даўніх ліцвінаў  да 1434 года» - паэтычная гісторыя Бацькаўшчыны. </vt:lpstr>
      <vt:lpstr>Презентация PowerPoint</vt:lpstr>
      <vt:lpstr>«Піянер народнасці»: фалькларыстычная і публіцыстычная дзейнасць Яна Чачота.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ксюша</cp:lastModifiedBy>
  <cp:revision>20</cp:revision>
  <dcterms:created xsi:type="dcterms:W3CDTF">2012-01-28T12:30:43Z</dcterms:created>
  <dcterms:modified xsi:type="dcterms:W3CDTF">2016-05-28T17:38:23Z</dcterms:modified>
</cp:coreProperties>
</file>