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48B2-78FD-41D0-8EAF-7FF1607F8AAD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93632"/>
            <a:ext cx="7772400" cy="210027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Book Antiqua" pitchFamily="18" charset="0"/>
              </a:rPr>
              <a:t>ОРГАНИЗАЦИЯ 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ИССЛЕДОВАНИЙ.  </a:t>
            </a:r>
            <a:b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МЕТОДИКА   </a:t>
            </a:r>
            <a:r>
              <a:rPr lang="ru-RU" sz="2800" b="1" i="1" dirty="0">
                <a:solidFill>
                  <a:srgbClr val="C00000"/>
                </a:solidFill>
                <a:latin typeface="Book Antiqua" pitchFamily="18" charset="0"/>
              </a:rPr>
              <a:t>СБОРА   И   ОБРАБОТКИ   МАТЕРИАЛОВ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70193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ook Antiqua" pitchFamily="18" charset="0"/>
              </a:rPr>
              <a:t>Учреждение образование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 Antiqua" pitchFamily="18" charset="0"/>
              </a:rPr>
              <a:t>«Гомельский государственный университет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 Antiqua" pitchFamily="18" charset="0"/>
              </a:rPr>
              <a:t>имени Франциска Скорины»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 Antiqua" pitchFamily="18" charset="0"/>
              </a:rPr>
              <a:t>Кафедра геологии и географии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1620" y="4293096"/>
            <a:ext cx="6840760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</a:p>
          <a:p>
            <a:r>
              <a:rPr lang="ru-RU" sz="28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Томаш</a:t>
            </a: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endParaRPr lang="ru-RU" sz="28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Гомель,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85725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Подготовительный этап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883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Прежде чем собирать </a:t>
            </a:r>
            <a:r>
              <a:rPr lang="ru-RU" sz="2800" dirty="0" smtClean="0">
                <a:solidFill>
                  <a:srgbClr val="7030A0"/>
                </a:solidFill>
                <a:latin typeface="Bookman Old Style" pitchFamily="18" charset="0"/>
              </a:rPr>
              <a:t>материал</a:t>
            </a: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, необходимо определить основную научную идею, четко сформулировать название темы, ее цель и задачи; составить схематический план, в котором намечаются основные разделы будущей работы и ее направление.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595020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Когда литература и другие источники изучены, необ­ходимо составить программу исследований и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подготовиться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к полевому этапу. По каждому разделу программы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разрабатываются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 заготавливаются определенные формы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таблиц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. Составляется перечень картографического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материала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, которым необходимо будет пользоваться в процессе изучения темы (например, карта района, схематический план города, план землеустройства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).</a:t>
            </a:r>
            <a:endParaRPr lang="ru-RU" sz="2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91759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Полевой этап исследований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Методы и приемы сбора первичных материалов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разнообразны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 требуют глубоких знаний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методики исследования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. При сборе материала, особенно статистического,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необходимо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проявлять исключительную тщательность и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аккуратность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(записать точные названия источников,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единицы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измерения, годы, на которые составлены сведения, и т. д.). Большую помощь может оказать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фотоматериал.</a:t>
            </a:r>
            <a:endParaRPr lang="ru-RU" sz="2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84615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Методика сбора материалов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229600" cy="43291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Главное требование к сбору информации — ее надежность и достоверность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Очень важно также умение отобрать нужную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информацию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, избегая двух крайностей: с одной стороны, недостаток информации, с другой — ее изобилие и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неумение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отобрать главное; и в том, и в другом случае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исследователь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не сможет раскрыть суть явления. Третье условие — определенность информации: применяемые факты и данные должны отвечать цели исследования и быть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однозначными.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785926"/>
            <a:ext cx="81673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 учетом этих условий применяется более экономный способ сбора информации 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выборка.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Выборка бывает нескольких видов: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а)	элементарная, или метод «ключей», т. е. изучение наиболее типичных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объектов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б)	простая систематическая выборка,   предполагающая отбор элементов из всей совокупности </a:t>
            </a:r>
            <a:endParaRPr lang="ru-RU" sz="20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систематическим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регулярным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способом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в)	простая случайная выборка — отбор элементов совокупности случайным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образом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г)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	выборка типическая стратифицированная, заклю­чающаяся в том, что генеральная совокупность расчленяется на части и выборка извлекается из каждой части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Оформление материалов исследования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40259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После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обработки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данных требуется представить полученные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результаты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в форме, соответствующей требованиям для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оформления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научных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работ.</a:t>
            </a:r>
          </a:p>
          <a:p>
            <a:pPr algn="just">
              <a:buNone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Каждая научная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работа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состоит из следующих главнейших структурных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элементов: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Введение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Основная часть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Заключение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Список использованных источников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Приложения </a:t>
            </a:r>
            <a:endParaRPr lang="ru-RU" sz="2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900igr.net/datas/ekonomika/Adaptatsija-personala/0014-014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ОРГАНИЗАЦИЯ ИССЛЕДОВАНИЙ.   МЕТОДИКА   СБОРА   И   ОБРАБОТКИ   МАТЕРИАЛОВ </vt:lpstr>
      <vt:lpstr>Подготовительный этап</vt:lpstr>
      <vt:lpstr>Презентация PowerPoint</vt:lpstr>
      <vt:lpstr>Полевой этап исследований</vt:lpstr>
      <vt:lpstr>Методика сбора материалов</vt:lpstr>
      <vt:lpstr>Презентация PowerPoint</vt:lpstr>
      <vt:lpstr>Оформление материалов исследования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ИССЛЕДОВАНИЙ.   МЕТОДИКА   СБОРА   И   ОБРАБОТКИ   МАТЕРИАЛОВ </dc:title>
  <dc:creator>seven</dc:creator>
  <cp:lastModifiedBy>MARINKA</cp:lastModifiedBy>
  <cp:revision>7</cp:revision>
  <dcterms:created xsi:type="dcterms:W3CDTF">2013-11-27T18:45:32Z</dcterms:created>
  <dcterms:modified xsi:type="dcterms:W3CDTF">2017-05-18T19:07:59Z</dcterms:modified>
</cp:coreProperties>
</file>