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5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Географические </a:t>
            </a: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достижения шумеров</a:t>
            </a:r>
            <a:b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endParaRPr lang="ru-RU" sz="5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840760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Старший преподаватель </a:t>
            </a:r>
          </a:p>
          <a:p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М.С.</a:t>
            </a:r>
          </a:p>
          <a:p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Гомель, 2017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Учреждение образование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«Гомельский государственный университет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имени Франциска Скорины»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Кафедра геологии и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46521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" y="0"/>
            <a:ext cx="913250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3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" y="1"/>
            <a:ext cx="91376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2427"/>
            <a:ext cx="7819941" cy="22322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Одним из древнейших очагов цивилизации было междуречье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Евфрата и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Тигра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 его южной приморской части  за 4 тыс. лет до н. э. шумеры основали несколько городов-государств, соорудили величественные каменные здания и создали оросительные системы. 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79"/>
            <a:ext cx="6883079" cy="44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4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777061" cy="61066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первые из цивилизованных народов пользовались изобретенным ими около XXVIII в. до н. э. слоговым письмом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клинописью на глиняных плитках.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 шумеры называли «Калам» («Страна»), а ее жителей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санг-нгига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(«черноголовые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65" y="476672"/>
            <a:ext cx="5148064" cy="61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608512" cy="632271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 III тысячелетия до н. э. в Междуречье наибольшее значение имели два города-государства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Урук</a:t>
            </a:r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Киш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правители-жрецы (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энси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посылали своих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тамкаров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(торговых агентов) скорее всего вверх по долине Евфрата, в горно-лесные области Тавра, за серебром и продуктами животноводства,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в средиземноморские горные районы за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кедром.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185750" cy="4608512"/>
          </a:xfrm>
        </p:spPr>
      </p:pic>
    </p:spTree>
    <p:extLst>
      <p:ext uri="{BB962C8B-B14F-4D97-AF65-F5344CB8AC3E}">
        <p14:creationId xmlns:p14="http://schemas.microsoft.com/office/powerpoint/2010/main" val="190494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0"/>
            <a:ext cx="91717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96513" cy="2376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Шумеры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первыми поднялись на </a:t>
            </a:r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Анатолийское плоскогорье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(центральная часть п-ова Малая Азия) к серебряным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рудникам.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западе шумеры открыли, вероятно, одновременно с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эблаитами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плоские пространства </a:t>
            </a:r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Западной страны (Сирийской пустыни, в те времена - степи).</a:t>
            </a:r>
            <a:b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2564904"/>
            <a:ext cx="3816423" cy="3672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Восточную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окраину Шумера - </a:t>
            </a:r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хр. </a:t>
            </a:r>
            <a:r>
              <a:rPr lang="ru-RU" sz="24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Загрос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с которого дули прохладные ветры, - они называли «Горным ветром», отсюда к ним доставлялись дикие лошади.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63" y="2280439"/>
            <a:ext cx="5008081" cy="45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Географические познания шумеров иллюстрирует одна из первых карт, выдавленная на глиняной плитке очень плохой сохранности; она датируется XXV в. до н. э.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 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карте в виде символов, подобных чешуе рыбы, показаны горы Ливана и хр.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Загрос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; в центре сплошными параллельными линиями обозначено, видимо, среднее течение Евфрата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- 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шумерам он служил географическим ориентиром, ибо приходил сверху, с севера, и тек вниз, на юг.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82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352839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К началу III тысячелетия до н. э. шумеры уже имели торговые отношения со страной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/>
              </a:rPr>
              <a:t>Мелухха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/>
              </a:rPr>
              <a:t>(в 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долине р.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/>
              </a:rPr>
              <a:t>Инд).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Эти связи осуществлялись морем по Персидскому заливу до страны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/>
              </a:rPr>
              <a:t>Дилмун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 (</a:t>
            </a:r>
            <a:r>
              <a:rPr lang="ru-RU" sz="2400" b="1" i="1" dirty="0" err="1">
                <a:solidFill>
                  <a:srgbClr val="FFFF00"/>
                </a:solidFill>
                <a:latin typeface="Times New Roman"/>
              </a:rPr>
              <a:t>Бахрейнские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 о-ва), служившей торговым местом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/>
              </a:rPr>
              <a:t>-перевалочной 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</a:rPr>
              <a:t>базой для товаров обоих партнеров, или непосредственно от устьев Тигра и Евфрата до устья Инда мимо северных берегов Персидского и Оманского заливов и Аравийского моря. 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3429000"/>
            <a:ext cx="5505831" cy="3344794"/>
          </a:xfrm>
        </p:spPr>
      </p:pic>
    </p:spTree>
    <p:extLst>
      <p:ext uri="{BB962C8B-B14F-4D97-AF65-F5344CB8AC3E}">
        <p14:creationId xmlns:p14="http://schemas.microsoft.com/office/powerpoint/2010/main" val="52347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301034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Товары из шумерских портов Эриду и Ур перевозились на особых, «ходящих в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Дилмун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судах, маршрут которых пролегал вдоль западных (аравийских) берегов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Персидского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залива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южную часть и к юго-восточным берегам Аравийского п-ова шумеры проникли позже: страна </a:t>
            </a:r>
            <a:r>
              <a:rPr lang="ru-RU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Маган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(современный Оман), богатая медью, скульптурным камнем и ценными породами деревьев, упоминается с XXVI в. до н. э.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5612179" cy="3409400"/>
          </a:xfrm>
        </p:spPr>
      </p:pic>
    </p:spTree>
    <p:extLst>
      <p:ext uri="{BB962C8B-B14F-4D97-AF65-F5344CB8AC3E}">
        <p14:creationId xmlns:p14="http://schemas.microsoft.com/office/powerpoint/2010/main" val="416301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85" y="0"/>
            <a:ext cx="933308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3"/>
            <a:ext cx="6372200" cy="3096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/>
              </a:rPr>
              <a:t>Таким образом, к середине III тысячелетия до н. э. шумерам стали известны </a:t>
            </a:r>
            <a:r>
              <a:rPr lang="ru-RU" sz="2400" b="1" i="1" u="sng" dirty="0">
                <a:solidFill>
                  <a:srgbClr val="002060"/>
                </a:solidFill>
                <a:latin typeface="Times New Roman"/>
              </a:rPr>
              <a:t>северные и западные берега Персидского и южный берег Оманского залива.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Иными 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словами, они открыли с перерывами более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1200 км 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восточного побережья 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Аравийского п-ова и горы </a:t>
            </a:r>
            <a:r>
              <a:rPr lang="ru-RU" sz="2400" b="1" i="1" dirty="0" err="1">
                <a:solidFill>
                  <a:srgbClr val="002060"/>
                </a:solidFill>
                <a:latin typeface="Times New Roman"/>
              </a:rPr>
              <a:t>Хаджар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</a:rPr>
              <a:t>(Оманские, длиной более 600 км).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5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Географические достижения шумеров </vt:lpstr>
      <vt:lpstr>Одним из древнейших очагов цивилизации было междуречье Евфрата и Тигра.  В его южной приморской части  за 4 тыс. лет до н. э. шумеры основали несколько городов-государств, соорудили величественные каменные здания и создали оросительные системы. </vt:lpstr>
      <vt:lpstr>Они первые из цивилизованных народов пользовались изобретенным ими около XXVIII в. до н. э. слоговым письмом - клинописью на глиняных плитках.   Свою родину шумеры называли «Калам» («Страна»), а ее жителей - санг-нгига («черноголовые»).</vt:lpstr>
      <vt:lpstr>В начале III тысячелетия до н. э. в Междуречье наибольшее значение имели два города-государства - Урук и Киш.   Их правители-жрецы (энси) посылали своих тамкаров (торговых агентов) скорее всего вверх по долине Евфрата, в горно-лесные области Тавра, за серебром и продуктами животноводства,  а также в средиземноморские горные районы за кедром. </vt:lpstr>
      <vt:lpstr>Шумеры первыми поднялись на Анатолийское плоскогорье (центральная часть п-ова Малая Азия) к серебряным рудникам.  На западе шумеры открыли, вероятно, одновременно с эблаитами плоские пространства Западной страны (Сирийской пустыни, в те времена - степи). </vt:lpstr>
      <vt:lpstr>Географические познания шумеров иллюстрирует одна из первых карт, выдавленная на глиняной плитке очень плохой сохранности; она датируется XXV в. до н. э.   На карте в виде символов, подобных чешуе рыбы, показаны горы Ливана и хр. Загрос; в центре сплошными параллельными линиями обозначено, видимо, среднее течение Евфрата - шумерам он служил географическим ориентиром, ибо приходил сверху, с севера, и тек вниз, на юг.</vt:lpstr>
      <vt:lpstr>К началу III тысячелетия до н. э. шумеры уже имели торговые отношения со страной Мелухха (в долине р. Инд).  Эти связи осуществлялись морем по Персидскому заливу до страны Дилмун (Бахрейнские о-ва), служившей торговым местом -перевалочной базой для товаров обоих партнеров, или непосредственно от устьев Тигра и Евфрата до устья Инда мимо северных берегов Персидского и Оманского заливов и Аравийского моря. </vt:lpstr>
      <vt:lpstr>Товары из шумерских портов Эриду и Ур перевозились на особых, «ходящих в Дилмун» судах, маршрут которых пролегал вдоль западных (аравийских) берегов  Персидского залива. В его южную часть и к юго-восточным берегам Аравийского п-ова шумеры проникли позже: страна Маган (современный Оман), богатая медью, скульптурным камнем и ценными породами деревьев, упоминается с XXVI в. до н. э. </vt:lpstr>
      <vt:lpstr>Таким образом, к середине III тысячелетия до н. э. шумерам стали известны северные и западные берега Персидского и южный берег Оманского залива.  Иными словами, они открыли с перерывами более 1200 км восточного побережья Аравийского п-ова и горы Хаджар (Оманские, длиной более 600 км).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Географические достижения шумеров </dc:title>
  <dc:creator>Солнышко</dc:creator>
  <cp:lastModifiedBy>MARINKA</cp:lastModifiedBy>
  <cp:revision>9</cp:revision>
  <dcterms:created xsi:type="dcterms:W3CDTF">2015-02-25T14:36:01Z</dcterms:created>
  <dcterms:modified xsi:type="dcterms:W3CDTF">2017-05-18T18:59:45Z</dcterms:modified>
</cp:coreProperties>
</file>