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5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59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3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9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75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194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75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003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727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12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92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39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71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71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75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995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AF2B2FA-5D40-4494-88AA-1B7D874D8330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BFB5F4B-6D4C-4745-B83F-D919374C2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6915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Обломочные Породы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95600" y="16880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Учреждение образования</a:t>
            </a:r>
            <a:endParaRPr lang="ru-RU" altLang="ru-RU" dirty="0"/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«Гомельский государственный университет</a:t>
            </a:r>
            <a:endParaRPr lang="ru-RU" altLang="ru-RU" dirty="0"/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имени Франциска Скорины»</a:t>
            </a:r>
            <a:endParaRPr lang="ru-RU" altLang="ru-RU" dirty="0"/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Геолого-географический факультет</a:t>
            </a:r>
            <a:endParaRPr lang="ru-RU" altLang="ru-RU" dirty="0"/>
          </a:p>
          <a:p>
            <a:pPr algn="ctr"/>
            <a:r>
              <a:rPr lang="ru-RU" altLang="ru-RU" dirty="0">
                <a:latin typeface="Arial Black" panose="020B0A04020102020204" pitchFamily="34" charset="0"/>
              </a:rPr>
              <a:t>Кафедра геологии и географии</a:t>
            </a:r>
            <a:endParaRPr lang="ru-RU" alt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32510" y="425079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>
                <a:latin typeface="Arial Black" panose="020B0A04020102020204" pitchFamily="34" charset="0"/>
              </a:rPr>
              <a:t>Выполнил: </a:t>
            </a:r>
          </a:p>
          <a:p>
            <a:r>
              <a:rPr lang="ru-RU" altLang="ru-RU" dirty="0">
                <a:latin typeface="Arial Black" panose="020B0A04020102020204" pitchFamily="34" charset="0"/>
              </a:rPr>
              <a:t>старший преподаватель</a:t>
            </a:r>
          </a:p>
          <a:p>
            <a:r>
              <a:rPr lang="ru-RU" altLang="ru-RU" dirty="0">
                <a:latin typeface="Arial Black" panose="020B0A04020102020204" pitchFamily="34" charset="0"/>
              </a:rPr>
              <a:t>Мележ Т.А</a:t>
            </a:r>
            <a:r>
              <a:rPr lang="ru-RU" altLang="ru-RU" dirty="0" smtClean="0">
                <a:latin typeface="Arial Black" panose="020B0A04020102020204" pitchFamily="34" charset="0"/>
              </a:rPr>
              <a:t>.</a:t>
            </a:r>
          </a:p>
          <a:p>
            <a:r>
              <a:rPr lang="ru-RU" altLang="ru-RU" dirty="0">
                <a:latin typeface="Arial Black" panose="020B0A04020102020204" pitchFamily="34" charset="0"/>
              </a:rPr>
              <a:t>с</a:t>
            </a:r>
            <a:r>
              <a:rPr lang="ru-RU" altLang="ru-RU" smtClean="0">
                <a:latin typeface="Arial Black" panose="020B0A04020102020204" pitchFamily="34" charset="0"/>
              </a:rPr>
              <a:t>тудент </a:t>
            </a:r>
            <a:r>
              <a:rPr lang="ru-RU" altLang="ru-RU" dirty="0" smtClean="0">
                <a:latin typeface="Arial Black" panose="020B0A04020102020204" pitchFamily="34" charset="0"/>
              </a:rPr>
              <a:t>группы ГР-42</a:t>
            </a:r>
          </a:p>
          <a:p>
            <a:r>
              <a:rPr lang="ru-RU" altLang="ru-RU" dirty="0" err="1" smtClean="0">
                <a:latin typeface="Arial Black" panose="020B0A04020102020204" pitchFamily="34" charset="0"/>
              </a:rPr>
              <a:t>Изофатов</a:t>
            </a:r>
            <a:r>
              <a:rPr lang="ru-RU" altLang="ru-RU" dirty="0" smtClean="0">
                <a:latin typeface="Arial Black" panose="020B0A04020102020204" pitchFamily="34" charset="0"/>
              </a:rPr>
              <a:t> М.Д.</a:t>
            </a:r>
            <a:endParaRPr lang="ru-RU" altLang="ru-RU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29565" y="6168913"/>
            <a:ext cx="1919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/>
            <a:r>
              <a:rPr lang="ru-RU" dirty="0">
                <a:latin typeface="Arial Black" panose="020B0A04020102020204" pitchFamily="34" charset="0"/>
                <a:cs typeface="Arial" panose="020B0604020202020204" pitchFamily="34" charset="0"/>
              </a:rPr>
              <a:t>Гомель, 2017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629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Песок и гравий. Общие сведения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060621"/>
            <a:ext cx="9905998" cy="43659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Песок и гравий относятся к рыхлым и сыпучим геологическим образованиям, состоящим из несцементированных мелких обломков и зерен различных минералов и горных пород. При геологических работах принимают, что в песках размеры зерен изменяются от 0,01 до 2 мм, в гравии – от 1-2 до 10 мм. Четких границ между песками и гравием нет, иногда мелкий гравий называют грубым песком. По форме зерна бывают как угловатыми, так и в </a:t>
            </a:r>
            <a:r>
              <a:rPr lang="ru-RU" sz="2400" dirty="0" smtClean="0"/>
              <a:t>разной </a:t>
            </a:r>
            <a:r>
              <a:rPr lang="ru-RU" sz="2400" dirty="0"/>
              <a:t>степени окатанными. Гравий в природе почти всегда образует смесь с песком в виде песчано-гравийного или гравийно-песчаного материала, в котором содержание песка варьирует от 10 до</a:t>
            </a:r>
            <a:r>
              <a:rPr lang="ru-RU" sz="2400" dirty="0">
                <a:solidFill>
                  <a:srgbClr val="D8D8D8"/>
                </a:solidFill>
              </a:rPr>
              <a:t> </a:t>
            </a:r>
            <a:r>
              <a:rPr lang="ru-RU" sz="2400" dirty="0">
                <a:solidFill>
                  <a:srgbClr val="D8D8D8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r>
              <a:rPr lang="ru-RU" sz="2400" dirty="0" smtClean="0">
                <a:solidFill>
                  <a:srgbClr val="D8D8D8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%. </a:t>
            </a:r>
            <a:endParaRPr lang="ru-RU" sz="2400" dirty="0">
              <a:solidFill>
                <a:srgbClr val="D8D8D8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968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523" y="110664"/>
            <a:ext cx="11320529" cy="1102337"/>
          </a:xfrm>
        </p:spPr>
        <p:txBody>
          <a:bodyPr/>
          <a:lstStyle/>
          <a:p>
            <a:r>
              <a:rPr lang="ru-RU" dirty="0" smtClean="0"/>
              <a:t>Классификация песка и гравия по величине зерен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523" y="5331854"/>
            <a:ext cx="10768888" cy="141238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Указанное </a:t>
            </a:r>
            <a:r>
              <a:rPr lang="ru-RU" dirty="0" smtClean="0"/>
              <a:t>деление на пески </a:t>
            </a:r>
            <a:r>
              <a:rPr lang="ru-RU" dirty="0"/>
              <a:t>и гравий и классификация их по крупности не являются общепринятыми, и в различных отраслях народного хозяйства, применяющих пески и гравий, существуют свои классификации, учитывающие также и степень разнородности материала.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70367" y="3332404"/>
            <a:ext cx="15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Мелкозер-нистый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(0,01-0,25 мм)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478111" y="3143296"/>
            <a:ext cx="144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Средне-зернистый</a:t>
            </a:r>
          </a:p>
          <a:p>
            <a:pPr algn="ctr"/>
            <a:r>
              <a:rPr lang="ru-RU" dirty="0" smtClean="0"/>
              <a:t>(0,25-0,5 мм)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68846" y="3011239"/>
            <a:ext cx="1582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Крупнозер-нистый</a:t>
            </a:r>
            <a:endParaRPr lang="ru-RU" dirty="0" smtClean="0"/>
          </a:p>
          <a:p>
            <a:pPr algn="ctr"/>
            <a:r>
              <a:rPr lang="ru-RU" dirty="0" smtClean="0"/>
              <a:t>(0,5-1 мм)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692" y="2991442"/>
            <a:ext cx="1507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Грубозер-нистый</a:t>
            </a:r>
            <a:endParaRPr lang="ru-RU" dirty="0" smtClean="0"/>
          </a:p>
          <a:p>
            <a:pPr algn="ctr"/>
            <a:r>
              <a:rPr lang="ru-RU" dirty="0" smtClean="0"/>
              <a:t>(1-2 мм)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788293" y="4854931"/>
            <a:ext cx="12875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Грубый</a:t>
            </a:r>
          </a:p>
          <a:p>
            <a:pPr algn="ctr"/>
            <a:r>
              <a:rPr lang="ru-RU" dirty="0" smtClean="0"/>
              <a:t>(5-10 мм)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81254" y="4685522"/>
            <a:ext cx="1306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Средний </a:t>
            </a:r>
          </a:p>
          <a:p>
            <a:pPr algn="ctr"/>
            <a:r>
              <a:rPr lang="ru-RU" dirty="0" smtClean="0"/>
              <a:t>(2-5 мм)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024534" y="4759544"/>
            <a:ext cx="1351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Мелкий</a:t>
            </a:r>
          </a:p>
          <a:p>
            <a:pPr algn="ctr"/>
            <a:r>
              <a:rPr lang="ru-RU" dirty="0" smtClean="0"/>
              <a:t>(1-2,5 мм)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622" y="2908988"/>
            <a:ext cx="1891990" cy="177186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846" y="2974614"/>
            <a:ext cx="1690428" cy="19539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27" y="2873182"/>
            <a:ext cx="1686668" cy="196038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521" y="1152099"/>
            <a:ext cx="1689729" cy="20442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389" y="1239573"/>
            <a:ext cx="1432966" cy="19037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22" y="1204360"/>
            <a:ext cx="2136503" cy="174142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3" y="1204360"/>
            <a:ext cx="1447246" cy="177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093" y="145960"/>
            <a:ext cx="11050073" cy="1270715"/>
          </a:xfrm>
        </p:spPr>
        <p:txBody>
          <a:bodyPr/>
          <a:lstStyle/>
          <a:p>
            <a:r>
              <a:rPr lang="ru-RU" dirty="0" smtClean="0"/>
              <a:t>Классификация песков по минеральному составу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4121238"/>
            <a:ext cx="11745532" cy="250708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effectLst/>
              </a:rPr>
              <a:t>По минеральному составу пески могут быть мономинеральными, но обычно они смешанные и состоят из двух или нескольких минера­лов. Чаще преобладает кварц, в подчиненных количествах и в виде примесей присутствуют полевые шпаты, слюды, глинистые, </a:t>
            </a:r>
            <a:r>
              <a:rPr lang="ru-RU" dirty="0" smtClean="0">
                <a:effectLst/>
              </a:rPr>
              <a:t>известковистые </a:t>
            </a:r>
            <a:r>
              <a:rPr lang="ru-RU" dirty="0">
                <a:effectLst/>
              </a:rPr>
              <a:t>и железистые частицы, обломочки горных пород, иногда скелеты организмов. Близкими к </a:t>
            </a:r>
            <a:r>
              <a:rPr lang="ru-RU" dirty="0" smtClean="0">
                <a:effectLst/>
              </a:rPr>
              <a:t>мономинеральным </a:t>
            </a:r>
            <a:r>
              <a:rPr lang="ru-RU" dirty="0">
                <a:effectLst/>
              </a:rPr>
              <a:t>являются квар­цевые пески, в которых содержание кварца составляет не менее 80</a:t>
            </a:r>
            <a:r>
              <a:rPr lang="ru-RU" b="1" dirty="0">
                <a:effectLst/>
              </a:rPr>
              <a:t>%, </a:t>
            </a:r>
            <a:r>
              <a:rPr lang="ru-RU" dirty="0">
                <a:effectLst/>
              </a:rPr>
              <a:t>а суммарное содержание кремнезема — не менее 90</a:t>
            </a:r>
            <a:r>
              <a:rPr lang="ru-RU" b="1" dirty="0">
                <a:effectLst/>
              </a:rPr>
              <a:t>%; </a:t>
            </a:r>
            <a:r>
              <a:rPr lang="ru-RU" dirty="0">
                <a:effectLst/>
              </a:rPr>
              <a:t>изредка встречаются нефелиновые, полевошпатовые, </a:t>
            </a:r>
            <a:r>
              <a:rPr lang="ru-RU" dirty="0" err="1">
                <a:effectLst/>
              </a:rPr>
              <a:t>эпидотовые</a:t>
            </a:r>
            <a:r>
              <a:rPr lang="ru-RU" dirty="0">
                <a:effectLst/>
              </a:rPr>
              <a:t> и другие пески.</a:t>
            </a:r>
          </a:p>
          <a:p>
            <a:pPr marL="0" indent="0" algn="just">
              <a:buNone/>
            </a:pPr>
            <a:r>
              <a:rPr lang="ru-RU" dirty="0">
                <a:effectLst/>
              </a:rPr>
              <a:t>Цвет наиболее распространенных песков обычно красновато-или </a:t>
            </a:r>
            <a:r>
              <a:rPr lang="ru-RU" dirty="0" err="1">
                <a:effectLst/>
              </a:rPr>
              <a:t>буровато</a:t>
            </a:r>
            <a:r>
              <a:rPr lang="ru-RU" dirty="0">
                <a:effectLst/>
              </a:rPr>
              <a:t>-желтый и землистый; он обусловлен наличием примесей, чаще всего окислов железа; кварцевые пески обладают серой окрас­кой. Иногда пески интенсивно окрашены окислами железа и другими соединениями в желтый, красный и зеленый цвета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57" y="1237278"/>
            <a:ext cx="1979288" cy="2394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158" y="1237278"/>
            <a:ext cx="1868551" cy="22437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02" y="1237279"/>
            <a:ext cx="2295047" cy="2394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161" y="3616458"/>
            <a:ext cx="20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Песок охристый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23087" y="3553373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Песок кварцевый </a:t>
            </a:r>
          </a:p>
          <a:p>
            <a:pPr algn="ctr"/>
            <a:r>
              <a:rPr lang="ru-RU" dirty="0" smtClean="0"/>
              <a:t>(мономинеральный)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446896" y="3476763"/>
            <a:ext cx="275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Песок </a:t>
            </a:r>
          </a:p>
          <a:p>
            <a:pPr algn="ctr"/>
            <a:r>
              <a:rPr lang="ru-RU" dirty="0" smtClean="0"/>
              <a:t>монтмориллонитовый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87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133082"/>
            <a:ext cx="9905998" cy="1905000"/>
          </a:xfrm>
        </p:spPr>
        <p:txBody>
          <a:bodyPr/>
          <a:lstStyle/>
          <a:p>
            <a:r>
              <a:rPr lang="ru-RU" dirty="0" smtClean="0"/>
              <a:t>Применение в промышленности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880315"/>
            <a:ext cx="10256390" cy="4778062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ru-RU" dirty="0">
                <a:effectLst/>
              </a:rPr>
              <a:t>Пески и гравий используются в качестве инертных и </a:t>
            </a:r>
            <a:r>
              <a:rPr lang="ru-RU" dirty="0" err="1">
                <a:effectLst/>
              </a:rPr>
              <a:t>отощающих</a:t>
            </a:r>
            <a:r>
              <a:rPr lang="ru-RU" dirty="0">
                <a:effectLst/>
              </a:rPr>
              <a:t> материалов, подвергающихся лишь механическим или термическим воздействиям и не испытывающих </a:t>
            </a:r>
            <a:r>
              <a:rPr lang="ru-RU" dirty="0" smtClean="0">
                <a:effectLst/>
              </a:rPr>
              <a:t>химических </a:t>
            </a:r>
            <a:r>
              <a:rPr lang="ru-RU" dirty="0">
                <a:effectLst/>
              </a:rPr>
              <a:t>преобразований. Они применяются в производстве ряда строительных материалов и сме­сей, используемых непосредственно в строительстве (производство строительного кирпича, наполнители в бетоне, вяжущих растворах, штукатурных и асфальтовых массах, </a:t>
            </a:r>
            <a:r>
              <a:rPr lang="ru-RU" dirty="0" err="1">
                <a:effectLst/>
              </a:rPr>
              <a:t>дорожностроительные</a:t>
            </a:r>
            <a:r>
              <a:rPr lang="ru-RU" dirty="0">
                <a:effectLst/>
              </a:rPr>
              <a:t> матери­алы). Пески идут также для изготовления литейных форм. </a:t>
            </a:r>
          </a:p>
          <a:p>
            <a:pPr lvl="0" algn="just"/>
            <a:r>
              <a:rPr lang="ru-RU" dirty="0">
                <a:effectLst/>
              </a:rPr>
              <a:t>Применение песков как сырья для химической переработки с целью получения новых продуктов — стекла, карборунда, жидкого стекла, ферросилиция. В этом случае качество песков определяется по их химическому составу, т. е. содержанию кремнезема и вредных примесей, к которым относятся окислы железа и титана, глинозем, известь, магнезия и фосфорный ангидрид.</a:t>
            </a:r>
          </a:p>
          <a:p>
            <a:pPr lvl="0" algn="just"/>
            <a:r>
              <a:rPr lang="ru-RU" dirty="0">
                <a:effectLst/>
              </a:rPr>
              <a:t>Пески используются как абразивный материал для распилов­ки, очистки, шлифовки и полировки камня и для очистки металли­ческих отливок (пески для дутья). Вместе с фильтровальными пес­ками, идущими для очистки вод, качество таких песков также оцени­вается на основе их физических свойств — однородности, твердости, размеров и формы зерен.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0590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5" y="204730"/>
            <a:ext cx="4113014" cy="287911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85" y="2683762"/>
            <a:ext cx="3024192" cy="41249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08" y="3229862"/>
            <a:ext cx="4112173" cy="32078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812" y="3401256"/>
            <a:ext cx="3345453" cy="30406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491" y="148860"/>
            <a:ext cx="59245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6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300507"/>
            <a:ext cx="9905998" cy="948744"/>
          </a:xfrm>
        </p:spPr>
        <p:txBody>
          <a:bodyPr/>
          <a:lstStyle/>
          <a:p>
            <a:r>
              <a:rPr lang="ru-RU" dirty="0" smtClean="0"/>
              <a:t>Месторождения </a:t>
            </a:r>
            <a:r>
              <a:rPr lang="ru-RU" dirty="0" err="1" smtClean="0"/>
              <a:t>беларуси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1030310"/>
            <a:ext cx="9905998" cy="55121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effectLst/>
              </a:rPr>
              <a:t>Пески имеют широкое распространение в Беларуси. Месторождения песков приурочены к четвертичной толще, реже — к отложениям палеогена и неогена. Они, как правило, водно-ледникового и озерно-аллювиального происхождения; на юге страны залегают также пески эолового генезиса. Пески используются как в естественном состоянии, так и после обогащения для производства бетонов, строительных растворов, в стекольной промышленности и литейном </a:t>
            </a:r>
            <a:r>
              <a:rPr lang="ru-RU" dirty="0" smtClean="0">
                <a:effectLst/>
              </a:rPr>
              <a:t>производстве. </a:t>
            </a:r>
          </a:p>
          <a:p>
            <a:pPr algn="just"/>
            <a:r>
              <a:rPr lang="ru-RU" dirty="0" smtClean="0">
                <a:effectLst/>
              </a:rPr>
              <a:t>Сырьевая </a:t>
            </a:r>
            <a:r>
              <a:rPr lang="ru-RU" dirty="0">
                <a:effectLst/>
              </a:rPr>
              <a:t>база строительных и силикатных песков включает около  80  </a:t>
            </a:r>
            <a:r>
              <a:rPr lang="ru-RU" dirty="0" smtClean="0">
                <a:effectLst/>
              </a:rPr>
              <a:t>месторождений, </a:t>
            </a:r>
            <a:r>
              <a:rPr lang="ru-RU" dirty="0">
                <a:effectLst/>
              </a:rPr>
              <a:t>расположенных по всей территории страны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Месторождения строительных песков приурочены к </a:t>
            </a:r>
            <a:r>
              <a:rPr lang="ru-RU" dirty="0" err="1">
                <a:effectLst/>
              </a:rPr>
              <a:t>озам</a:t>
            </a:r>
            <a:r>
              <a:rPr lang="ru-RU" dirty="0">
                <a:effectLst/>
              </a:rPr>
              <a:t>, зандровым равнинам, террасам рек. </a:t>
            </a:r>
            <a:endParaRPr lang="ru-RU" dirty="0" smtClean="0">
              <a:effectLst/>
            </a:endParaRPr>
          </a:p>
          <a:p>
            <a:pPr algn="just"/>
            <a:r>
              <a:rPr lang="ru-RU" dirty="0">
                <a:effectLst/>
              </a:rPr>
              <a:t>Залежи формовочных песков выявлены в </a:t>
            </a:r>
            <a:r>
              <a:rPr lang="ru-RU" dirty="0" err="1">
                <a:effectLst/>
              </a:rPr>
              <a:t>Жлобинском</a:t>
            </a:r>
            <a:r>
              <a:rPr lang="ru-RU" dirty="0">
                <a:effectLst/>
              </a:rPr>
              <a:t> (месторождение Четверня) и </a:t>
            </a:r>
            <a:r>
              <a:rPr lang="ru-RU" dirty="0" err="1">
                <a:effectLst/>
              </a:rPr>
              <a:t>Добрушском</a:t>
            </a:r>
            <a:r>
              <a:rPr lang="ru-RU" dirty="0">
                <a:effectLst/>
              </a:rPr>
              <a:t> (Ленино) районах Гомельской области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 Месторождения стекольных песков разведаны в Гомельской (</a:t>
            </a:r>
            <a:r>
              <a:rPr lang="ru-RU" dirty="0" err="1">
                <a:effectLst/>
              </a:rPr>
              <a:t>Лоевское</a:t>
            </a:r>
            <a:r>
              <a:rPr lang="ru-RU" dirty="0">
                <a:effectLst/>
              </a:rPr>
              <a:t>) и Брестской (</a:t>
            </a:r>
            <a:r>
              <a:rPr lang="ru-RU" dirty="0" err="1">
                <a:effectLst/>
              </a:rPr>
              <a:t>Городное</a:t>
            </a:r>
            <a:r>
              <a:rPr lang="ru-RU" dirty="0">
                <a:effectLst/>
              </a:rPr>
              <a:t>) областях</a:t>
            </a:r>
            <a:r>
              <a:rPr lang="ru-RU" dirty="0" smtClean="0">
                <a:effectLst/>
              </a:rPr>
              <a:t>. </a:t>
            </a:r>
            <a:r>
              <a:rPr lang="ru-RU" dirty="0">
                <a:effectLst/>
              </a:rPr>
              <a:t>Песчано-гравийные смеси связаны с моренными, реже аллювиальными отложениями. Залежи песчано-гравийного материала широко распространены в северной и центральной частях Беларуси.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82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0" y="189427"/>
            <a:ext cx="6021877" cy="4234466"/>
          </a:xfrm>
        </p:spPr>
      </p:pic>
      <p:sp>
        <p:nvSpPr>
          <p:cNvPr id="7" name="TextBox 6"/>
          <p:cNvSpPr txBox="1"/>
          <p:nvPr/>
        </p:nvSpPr>
        <p:spPr>
          <a:xfrm>
            <a:off x="546301" y="4591318"/>
            <a:ext cx="51171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Месторождение </a:t>
            </a:r>
            <a:r>
              <a:rPr lang="ru-RU" sz="2800" dirty="0" err="1" smtClean="0"/>
              <a:t>Городное</a:t>
            </a:r>
            <a:endParaRPr lang="ru-RU" sz="2800" dirty="0" smtClean="0"/>
          </a:p>
          <a:p>
            <a:pPr algn="ctr"/>
            <a:r>
              <a:rPr lang="ru-RU" sz="2800" dirty="0" smtClean="0"/>
              <a:t>(Брестская область)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58" y="2319390"/>
            <a:ext cx="5640947" cy="42307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75790" y="824248"/>
            <a:ext cx="4142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Месторождение Ленино </a:t>
            </a:r>
          </a:p>
          <a:p>
            <a:pPr algn="ctr"/>
            <a:r>
              <a:rPr lang="ru-RU" sz="2400" dirty="0" smtClean="0"/>
              <a:t>(</a:t>
            </a:r>
            <a:r>
              <a:rPr lang="ru-RU" sz="2400" dirty="0" err="1" smtClean="0"/>
              <a:t>Добрушский</a:t>
            </a:r>
            <a:r>
              <a:rPr lang="ru-RU" sz="2400" dirty="0" smtClean="0"/>
              <a:t> район </a:t>
            </a:r>
          </a:p>
          <a:p>
            <a:pPr algn="ctr"/>
            <a:r>
              <a:rPr lang="ru-RU" sz="2400" dirty="0" smtClean="0"/>
              <a:t>Гомельская область)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3480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94</TotalTime>
  <Words>642</Words>
  <Application>Microsoft Office PowerPoint</Application>
  <PresentationFormat>Широкоэкранный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Century Gothic</vt:lpstr>
      <vt:lpstr>Сетка</vt:lpstr>
      <vt:lpstr>Обломочные Породы</vt:lpstr>
      <vt:lpstr>Песок и гравий. Общие сведения</vt:lpstr>
      <vt:lpstr>Классификация песка и гравия по величине зерен</vt:lpstr>
      <vt:lpstr>Классификация песков по минеральному составу</vt:lpstr>
      <vt:lpstr>Применение в промышленности</vt:lpstr>
      <vt:lpstr>Презентация PowerPoint</vt:lpstr>
      <vt:lpstr>Месторождения беларуси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Обломочные Породы</dc:title>
  <dc:creator>Максим Изофатов</dc:creator>
  <cp:lastModifiedBy>Таня</cp:lastModifiedBy>
  <cp:revision>15</cp:revision>
  <dcterms:created xsi:type="dcterms:W3CDTF">2017-03-11T17:27:00Z</dcterms:created>
  <dcterms:modified xsi:type="dcterms:W3CDTF">2017-05-18T04:58:55Z</dcterms:modified>
</cp:coreProperties>
</file>