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84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8" r:id="rId11"/>
    <p:sldId id="286" r:id="rId12"/>
    <p:sldId id="287" r:id="rId13"/>
    <p:sldId id="288" r:id="rId14"/>
    <p:sldId id="289" r:id="rId15"/>
    <p:sldId id="285" r:id="rId16"/>
    <p:sldId id="290" r:id="rId17"/>
    <p:sldId id="293" r:id="rId18"/>
    <p:sldId id="291" r:id="rId19"/>
    <p:sldId id="292" r:id="rId20"/>
    <p:sldId id="295" r:id="rId21"/>
    <p:sldId id="294" r:id="rId22"/>
    <p:sldId id="296" r:id="rId23"/>
    <p:sldId id="297" r:id="rId24"/>
    <p:sldId id="298" r:id="rId25"/>
    <p:sldId id="299" r:id="rId26"/>
    <p:sldId id="300" r:id="rId27"/>
    <p:sldId id="301" r:id="rId28"/>
    <p:sldId id="303" r:id="rId29"/>
    <p:sldId id="302" r:id="rId30"/>
    <p:sldId id="304" r:id="rId31"/>
    <p:sldId id="305" r:id="rId32"/>
    <p:sldId id="306" r:id="rId33"/>
    <p:sldId id="307" r:id="rId34"/>
    <p:sldId id="30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15D03-A3FB-4300-92D2-C27D298BCA96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81086-5E12-4DBE-8C22-EF365EFEE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3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1086-5E12-4DBE-8C22-EF365EFEE26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59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201676" y="332656"/>
            <a:ext cx="7560840" cy="5257800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be-BY" sz="2800" b="1" dirty="0" smtClean="0">
                <a:latin typeface="Arial" pitchFamily="34" charset="0"/>
                <a:cs typeface="Arial" pitchFamily="34" charset="0"/>
              </a:rPr>
              <a:t>Мексика в 1826 – начале 1850-х годов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1268760"/>
            <a:ext cx="3456384" cy="4680520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Политическая борьба после завоевания независимости </a:t>
            </a: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Установление диктатуры Санта-Анны</a:t>
            </a: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Обострение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 отношений с США. Захват Техаса,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Калифорнии, Новой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Мексики в 1846–1848 гг.</a:t>
            </a:r>
          </a:p>
          <a:p>
            <a:pPr marL="342900" indent="-342900">
              <a:buAutoNum type="arabicPeriod"/>
            </a:pPr>
            <a:endParaRPr lang="ru-RU" sz="1600" b="1" dirty="0"/>
          </a:p>
        </p:txBody>
      </p:sp>
      <p:pic>
        <p:nvPicPr>
          <p:cNvPr id="1026" name="Picture 2" descr="C:\Users\Хуй\OneDrive\Рабочий стол\Bandera_de_la_Segunda_República_Federal_de_los_Estados_Unidos_Mexicano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49475"/>
            <a:ext cx="4895692" cy="27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13766" y="40086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Флаг Централистской Республики Мексика 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 1836 по 1841 год и с 1843 по 1846 год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82096" y="6201624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Хуй\OneDrive\Рабочий стол\1280px-Flag_of_the_Republic_of_Texas_(1836–1839)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0" y="4607472"/>
            <a:ext cx="2799409" cy="186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В середине 30-х годов чрезвычайно обострились отношения Мексики с США. Овладев в начале XIX в. Луизианой, а затем Флоридой, вашингтонское правительство стремилось к дальнейшей экспансии в юго-западном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направлении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 целью аннексии северо-восточной части Новой Испании, в первую очередь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обширного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но малонаселенного Техаса. В 1819 г. США, желая закрепить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юридически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оформить присоединение Флориды, заключили с Испанией договор, согласно которому официально признавали Техас составной частью Новой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Испании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и, следовательно, должны были отказаться от всяких притязаний на него. Однако на самом деле влиятельные круги США отнюдь не распростились со своими экспансионистскими планами.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Более того, именно в 20-х годах началась и приобрела широкий размах американская колонизация Техаса.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6123758"/>
            <a:ext cx="403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Флаг Республики Техас 1836-1839</a:t>
            </a: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6904"/>
            <a:ext cx="571501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Численность колонистов быстро росла,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пока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их не стало больше, чем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мексиканцев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населявших прежде эту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страну,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указывал американский автор XIX в. К середине 30-х годов в Техасе проживало уже более 30 тыс. переселенцев из США (тогда как численность мексиканского населения не достигала и 3,5 тыс.). Они прибывали целыми партиями и были хорошо вооружены. Многие привозили с собой негров-рабов. Установив фактически полный контроль над Техасом,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американцы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игнорировали законы Мексики и меры ее правительства, направленные против рабства. В ходе колонизации Техаса США пытались дипломатическим путем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добиться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уступки этой и некоторых других территорий, но безуспешно. В 1828 г. они вынуждены были заключить с Мексикой договор о границе, подтверждавший положения договора 1819 г</a:t>
            </a:r>
          </a:p>
        </p:txBody>
      </p:sp>
      <p:pic>
        <p:nvPicPr>
          <p:cNvPr id="6146" name="Picture 2" descr="C:\Users\Хуй\OneDrive\Рабочий стол\Stephen_f_aust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0" y="260648"/>
            <a:ext cx="3187554" cy="37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338" y="4149080"/>
            <a:ext cx="2683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Стивен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Остин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«Основатель Техаса»</a:t>
            </a:r>
          </a:p>
        </p:txBody>
      </p:sp>
    </p:spTree>
    <p:extLst>
      <p:ext uri="{BB962C8B-B14F-4D97-AF65-F5344CB8AC3E}">
        <p14:creationId xmlns:p14="http://schemas.microsoft.com/office/powerpoint/2010/main" val="3263018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8774" y="188640"/>
            <a:ext cx="50877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Озабоченный проникновением североамериканцев в Техас, мексиканский конгресс в 1830 г. запретил дальнейшую иммиграцию из соседних государств в пограничные с ними штаты Мексики (т.е. из США в Техас). Новый закон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предписывал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также поощрять переселение в неосвоенные районы мексиканцев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европейцев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строить на колонизуемых территориях укрепления и размещать там воинские гарнизоны, не допускать ввоза рабов. </a:t>
            </a:r>
          </a:p>
        </p:txBody>
      </p:sp>
      <p:pic>
        <p:nvPicPr>
          <p:cNvPr id="7170" name="Picture 2" descr="C:\Users\Хуй\OneDrive\Рабочий стол\File-Mexico_1835-1846_administrative_map-ru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6926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437112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Несмотря на запрет, американская иммиграция в Техас продолжалась. Но действия мексиканских властей (увеличение численности войск на техасской территории, подготовка к сбору налогов и платы за землю в связи с истечением предоставленной отсрочки и т. д.) вызывали раздражение колонистов. В июле 1832 г. оно вылилось в вооруженное столкновение с правительственными силами в селении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Анауак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на побережье залива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Галвестон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6301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6448" y="116632"/>
            <a:ext cx="568863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Собравшиеся в октябре 1832 г. представители техасских колонистов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потребовали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отмены закона 1830 г. и отделения Техаса от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Коауилы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с преобразованием его в самостоятельный штат. Чтобы обеспечить удовлетворение этих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требований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в Мехико отправился их эмиссар. Ему удалось добиться аннулирования запрета на иммиграцию в Техас из США и некоторых других уступок, но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правительство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республики категорически отказалось предоставить Техасу статус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штата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А при диктатуре Санта-Анны с установлением централистской формы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правления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прежние штаты, пользовавшиеся широкой автономией, превратились в департаменты, губернаторы которых назначались президентом. В начале 1835 г. в Техас были посланы дополнительные воинские контингенты с целью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обеспечить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взимание таможенных пошлин</a:t>
            </a:r>
          </a:p>
        </p:txBody>
      </p:sp>
      <p:pic>
        <p:nvPicPr>
          <p:cNvPr id="8195" name="Picture 3" descr="C:\Users\Хуй\OneDrive\Рабочий стол\For_the_Liberty_of_Texas_P07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" y="260648"/>
            <a:ext cx="3238443" cy="474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08518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Из книги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be-BY" b="1" dirty="0" smtClean="0">
                <a:latin typeface="Arial" pitchFamily="34" charset="0"/>
                <a:cs typeface="Arial" pitchFamily="34" charset="0"/>
              </a:rPr>
              <a:t>За свободу Техаса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”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1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Хуй\OneDrive\Рабочий стол\Texas_Declaration_of_Independ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3611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8008"/>
            <a:ext cx="631844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Под воздействием этих перемен обстановка еще больше накалилась. Все громче звучали голоса тех, кто призывал взяться за оружие, чтобы осуществить отделение от Мексики. В июне 1835 г. отряд американских колонистов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захватил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техасское селение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Анауак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В последующие месяцы мятежники овладели рядом других населенных пунктов и к концу года вытеснили из Техаса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мексиканские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войска. Из США стали поступать деньги, оружие, боеприпасы.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Границу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переходили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многочисленные добровольцы. В США были закуплены военные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корабли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препятствовавшие подходу мексиканских судов к техасскому побережью. 2 марта 1836 г. конвент «представителей народа Техаса» провозгласил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отделение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от Мексики и образование независимой республики. Конституция «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Техас», составленная по образцу североамериканской, узаконила рабство и ввоз рабов. Конвент обратился к правительству США с просьбой о помощи.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789040"/>
            <a:ext cx="25922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Декларация независимости штата Техас, в Вашингтон-он-те-</a:t>
            </a:r>
            <a:r>
              <a:rPr lang="ru-RU" b="1" dirty="0" err="1"/>
              <a:t>Бразос</a:t>
            </a:r>
            <a:r>
              <a:rPr lang="ru-RU" b="1" dirty="0"/>
              <a:t>, штат Техас.</a:t>
            </a:r>
          </a:p>
        </p:txBody>
      </p:sp>
    </p:spTree>
    <p:extLst>
      <p:ext uri="{BB962C8B-B14F-4D97-AF65-F5344CB8AC3E}">
        <p14:creationId xmlns:p14="http://schemas.microsoft.com/office/powerpoint/2010/main" val="326301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Хуй\OneDrive\Рабочий стол\1280px-Texas_Flag_Come_and_Take_I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4032447" cy="26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Хуй\OneDrive\Рабочий стол\Gonzales_cannon_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00" y="188641"/>
            <a:ext cx="3849589" cy="26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875889"/>
            <a:ext cx="89289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Битва при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Гонзалесе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(2 октября 1835 года) стала первым вооружённым конфликтом Техасской революции, первым боестолкновением восставших техасских поселенцев и подразделений мексиканской армии. Четырьмя годами раньше мексиканские власти передали поселенцам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Гонзалеса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небольшое орудие для защиты от частых набегов команчей. С расширением диктаторских полномочий президента Мексики Антонио Лопеса де Санта-Анны по всей стране прокатилась волна протестов со стороны федералистов. В связи с ростом смуты главнокомандующий всеми мексиканскими силами в Техасе полковник Доминго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Угартечеа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посчитал неразумным оставлять поселенцев 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Гонзалес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вооружёнными и потребовал от них сдачи оружия.</a:t>
            </a:r>
          </a:p>
        </p:txBody>
      </p:sp>
    </p:spTree>
    <p:extLst>
      <p:ext uri="{BB962C8B-B14F-4D97-AF65-F5344CB8AC3E}">
        <p14:creationId xmlns:p14="http://schemas.microsoft.com/office/powerpoint/2010/main" val="256080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8640"/>
            <a:ext cx="60121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Между тем, вступившая в Техас мексиканская армия под командованием самого Санта-Анны заняла столицу Сан-Антонио и стала теснить мятежников, вынужденных отступить на восток. Преследуя их, Санта-Анна с авангардом своей армии достиг устья реки Сан-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Хасинто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где расположился на отдых, не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приняв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элементарных мер предосторожности. Воспользовавшись этим, колонисты 21 апреля внезапно атаковали мексиканцев и разгромили их. Санта-Анна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пытался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спастись бегством, однако попал в плен. </a:t>
            </a:r>
          </a:p>
        </p:txBody>
      </p:sp>
      <p:pic>
        <p:nvPicPr>
          <p:cNvPr id="10242" name="Picture 2" descr="C:\Users\Хуй\OneDrive\Рабочий стол\Sam_Houston_Army_of_Texas_recruitment_proclamation_Dec_12,_1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105"/>
            <a:ext cx="2649453" cy="41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Хуй\OneDrive\Рабочий стол\SantaAnnaSur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96" y="3933056"/>
            <a:ext cx="4702200" cy="26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021595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Уильям Генри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Хаддл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Сдача Санта-Анны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293097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Сэм Хьюстон 12 декабря 1835 года объявил о наборе в качестве главнокомандующего новой наемной армии Техаса</a:t>
            </a:r>
          </a:p>
        </p:txBody>
      </p:sp>
    </p:spTree>
    <p:extLst>
      <p:ext uri="{BB962C8B-B14F-4D97-AF65-F5344CB8AC3E}">
        <p14:creationId xmlns:p14="http://schemas.microsoft.com/office/powerpoint/2010/main" val="326301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Хуй\OneDrive\Рабочий стол\FalloftheAl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0" y="332654"/>
            <a:ext cx="4527601" cy="30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Хуй\OneDrive\Рабочий стол\Sam_Houston_at_San_Jacin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41" y="353238"/>
            <a:ext cx="4228923" cy="345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3992" y="3349875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Роберт Дженкинс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Ондердонк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 „Падение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Аламо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“ </a:t>
            </a:r>
          </a:p>
        </p:txBody>
      </p:sp>
      <p:pic>
        <p:nvPicPr>
          <p:cNvPr id="14340" name="Picture 4" descr="C:\Users\Хуй\OneDrive\Рабочий стол\1200px-San_Antonio_Ala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" y="4141603"/>
            <a:ext cx="3465784" cy="25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60911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e-BY" b="1" dirty="0">
                <a:latin typeface="Arial" pitchFamily="34" charset="0"/>
                <a:cs typeface="Arial" pitchFamily="34" charset="0"/>
              </a:rPr>
              <a:t>Г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одовщина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битвы при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Аламо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Сан-Антонио, Техас.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6702" y="39962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Сэм Хьюстон в битве у Сан-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Хасинто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Картина Гарри Артура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Макардла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Не имея на то никаких полномочий, он подписал капитулянтское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соглашение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 прекращении военных действий и выводе мексиканских войск из Техаса, а также обязался добиться признания его независимости Мексикой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установления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границы между ними по р. Рио-Гранде-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дель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-Норте. Но мексиканский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конгресс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объявил это соглашение и обязательства, данные Санта-Анной,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недействительными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В марте 1837 г. вашингтонское правительство официально признало «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независимость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 Техаса. Вскоре его примеру последовали Англия и Франция,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полагавшие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что новая «республика» станет барьером на пути дальнейшей экспансии США на юг. Однако мексиканское правительство решительно отказалось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признать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«Республику Техас». Встревоженное требованиями влиятельных кругов США об ее аннексии, оно в 1843—1844 гг. дважды предупреждало, что будет считать такую акцию равносильной объявлению войны Мексике. </a:t>
            </a:r>
          </a:p>
        </p:txBody>
      </p:sp>
    </p:spTree>
    <p:extLst>
      <p:ext uri="{BB962C8B-B14F-4D97-AF65-F5344CB8AC3E}">
        <p14:creationId xmlns:p14="http://schemas.microsoft.com/office/powerpoint/2010/main" val="326301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Хуй\OneDrive\Рабочий стол\Flag_of_Texa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63256" cy="224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Хуй\OneDrive\Рабочий стол\Wpdms_republic_of_texas_ru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846065" cy="596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968" y="249289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Флаг Республики Техас 1839-1845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05618" y="6309320"/>
            <a:ext cx="222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Республика Техас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188640"/>
            <a:ext cx="448275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Политическое положение в стране характеризовалось отсутствием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стабильности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 связи с ожесточенной борьбой за власть между враждебными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группировками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военными кликами. В 30-х годах латифундисты, высшее духовенство, реакционная военщина, добивавшиеся сохранения своих привилегий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социально-экономических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институтов колониального периода, а самые крайние — даже установления монархии, объединились в консервативную партию, лидерами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которой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стали Лукас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Аламан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Анастасио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Бустаманте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050" name="Picture 2" descr="C:\Users\Хуй\OneDrive\Рабочий стол\Republica_Centralista_de_Mexico_18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35952" cy="41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509120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Мексиканская Республика в 1843 году. Светло-зеленые зоны - это части Мексики, которые откололись, сформировали Техас на севере и Юкатан на юге.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Среднезеленая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зона на севере оспаривается между Техасом и Мексикой.</a:t>
            </a:r>
          </a:p>
        </p:txBody>
      </p:sp>
    </p:spTree>
    <p:extLst>
      <p:ext uri="{BB962C8B-B14F-4D97-AF65-F5344CB8AC3E}">
        <p14:creationId xmlns:p14="http://schemas.microsoft.com/office/powerpoint/2010/main" val="17566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064984"/>
            <a:ext cx="26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Портрет Сэма Хьюстона (1793-1863)</a:t>
            </a:r>
          </a:p>
        </p:txBody>
      </p:sp>
      <p:pic>
        <p:nvPicPr>
          <p:cNvPr id="16388" name="Picture 4" descr="C:\Users\Хуй\OneDrive\Рабочий стол\Edburle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88640"/>
            <a:ext cx="1871463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Хуй\OneDrive\Рабочий стол\Hon._Sam_Houston,_Texas_-_NARA_-_527675-c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6" y="184976"/>
            <a:ext cx="2232248" cy="28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1" y="2938958"/>
            <a:ext cx="2448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Фотография Эдварда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Берлесона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(1798-1851)</a:t>
            </a:r>
          </a:p>
        </p:txBody>
      </p:sp>
      <p:pic>
        <p:nvPicPr>
          <p:cNvPr id="16390" name="Picture 6" descr="C:\Users\Хуй\OneDrive\Рабочий стол\JamesWFann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29" y="145395"/>
            <a:ext cx="2280102" cy="28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303059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Это портрет Джеймса У.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Фаннина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Страница 134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книги Уоллеса О. "Изучение легенд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Аламо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"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C:\Users\Хуй\OneDrive\Рабочий стол\William_B._Travis_by_Wiley_Martin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5" y="3712443"/>
            <a:ext cx="1871042" cy="22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Единственный портрет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Тревиса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сделанный при его жизни Вили Мартином</a:t>
            </a:r>
          </a:p>
        </p:txBody>
      </p:sp>
      <p:pic>
        <p:nvPicPr>
          <p:cNvPr id="16392" name="Picture 8" descr="C:\Users\Хуй\OneDrive\Рабочий стол\411px-Jimbowi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10476"/>
            <a:ext cx="2160240" cy="268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9992" y="4260145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Джим Боуи, изображенный Джорджем П. А.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Хили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около 1831-1834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52" y="-1"/>
            <a:ext cx="48965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Тем не менее в начале 1845 г. американский конгресс принял резолюцию, предлагавшую Техасу войти в состав США. Корпус генерала Тейлора,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введенный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 распоряжению правительства Полка на техасскую территорию, в июле вышел к р.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Нуэсес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(издавна считавшейся южной границей Техаса)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сосредоточился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близ ее устья в районе Корпус-Кристи. 29 декабря президент Полк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подписал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одобренный конгрессом билль о включении Техаса в США на правах штата. Помимо Техаса важным объектом экспансии США являлись также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обширные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плодородные и богатые полезными ископаемыми мексиканские территории Калифорния и Новая Мексика. После неудачной попытки вашингтонского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правительства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купить их американские войска получили приказ перейти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Нуэсес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В марте 1846 г. они без объявления войны вторглись в пределы Мексики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продвинулись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до Рио-Гранде.</a:t>
            </a:r>
          </a:p>
        </p:txBody>
      </p:sp>
      <p:pic>
        <p:nvPicPr>
          <p:cNvPr id="15362" name="Picture 2" descr="C:\Users\Хуй\OneDrive\Рабочий стол\mb1840-49usa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16" y="1020758"/>
            <a:ext cx="4270948" cy="33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432"/>
            <a:ext cx="619268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b="1" dirty="0" smtClean="0"/>
              <a:t>В </a:t>
            </a:r>
            <a:r>
              <a:rPr lang="ru-RU" b="1" dirty="0" smtClean="0"/>
              <a:t>конце </a:t>
            </a:r>
            <a:r>
              <a:rPr lang="ru-RU" b="1" dirty="0"/>
              <a:t>апреля мексиканские части по приказу президента </a:t>
            </a:r>
            <a:r>
              <a:rPr lang="ru-RU" b="1" dirty="0" err="1"/>
              <a:t>Паредеса-иАррильяги</a:t>
            </a:r>
            <a:r>
              <a:rPr lang="ru-RU" b="1" dirty="0"/>
              <a:t> форсировали эту реку и атаковали американцев. 8 мая в районе Пало-Альто произошло первое крупное сражение, в ходе которого мексиканцы понесли большие потери и на следующий день под натиском противника начали отходить. В </a:t>
            </a:r>
            <a:r>
              <a:rPr lang="ru-RU" b="1" dirty="0" err="1"/>
              <a:t>Ресака</a:t>
            </a:r>
            <a:r>
              <a:rPr lang="ru-RU" b="1" dirty="0"/>
              <a:t>-де-ла-Пальма они решили дать бой, но потерпели поражение и отступили на южный берег. Вслед за ними переправились и американские </a:t>
            </a:r>
            <a:r>
              <a:rPr lang="ru-RU" b="1" dirty="0" smtClean="0"/>
              <a:t>войска</a:t>
            </a:r>
            <a:r>
              <a:rPr lang="ru-RU" b="1" dirty="0"/>
              <a:t>, которые </a:t>
            </a:r>
            <a:r>
              <a:rPr lang="ru-RU" b="1" dirty="0" smtClean="0"/>
              <a:t>18-19 </a:t>
            </a:r>
            <a:r>
              <a:rPr lang="ru-RU" b="1" dirty="0"/>
              <a:t>мая заняли </a:t>
            </a:r>
            <a:r>
              <a:rPr lang="ru-RU" b="1" dirty="0" err="1"/>
              <a:t>Матаморос</a:t>
            </a:r>
            <a:r>
              <a:rPr lang="ru-RU" b="1" dirty="0"/>
              <a:t>. Хотя армия Тейлора оккупировала не только Техас, но также часть </a:t>
            </a:r>
            <a:r>
              <a:rPr lang="ru-RU" b="1" dirty="0" smtClean="0"/>
              <a:t>мексиканских </a:t>
            </a:r>
            <a:r>
              <a:rPr lang="ru-RU" b="1" dirty="0"/>
              <a:t>штатов </a:t>
            </a:r>
            <a:r>
              <a:rPr lang="ru-RU" b="1" dirty="0" err="1"/>
              <a:t>Коауилы</a:t>
            </a:r>
            <a:r>
              <a:rPr lang="ru-RU" b="1" dirty="0"/>
              <a:t> и </a:t>
            </a:r>
            <a:r>
              <a:rPr lang="ru-RU" b="1" dirty="0" err="1"/>
              <a:t>Тамаулипаса</a:t>
            </a:r>
            <a:r>
              <a:rPr lang="ru-RU" b="1" dirty="0"/>
              <a:t> между </a:t>
            </a:r>
            <a:r>
              <a:rPr lang="ru-RU" b="1" dirty="0" err="1"/>
              <a:t>Нуэсес</a:t>
            </a:r>
            <a:r>
              <a:rPr lang="ru-RU" b="1" dirty="0"/>
              <a:t> и Рио-Гранде, президент Полк в послании конгрессу заявил, будто мексиканцы «перешли границу </a:t>
            </a:r>
            <a:r>
              <a:rPr lang="ru-RU" b="1" dirty="0" smtClean="0"/>
              <a:t>Соединенных </a:t>
            </a:r>
            <a:r>
              <a:rPr lang="ru-RU" b="1" dirty="0"/>
              <a:t>Штатов, вторглись на нашу территорию и пролили кровь американцев на американской земле». 13 мая 1846 г. он издал прокламацию, </a:t>
            </a:r>
            <a:r>
              <a:rPr lang="ru-RU" b="1" dirty="0" smtClean="0"/>
              <a:t>констатировавшую </a:t>
            </a:r>
            <a:r>
              <a:rPr lang="ru-RU" b="1" dirty="0"/>
              <a:t>состояние войны с Мексикой. 2 июля мексиканский конгресс по </a:t>
            </a:r>
            <a:r>
              <a:rPr lang="ru-RU" b="1" dirty="0" smtClean="0"/>
              <a:t>предложению </a:t>
            </a:r>
            <a:r>
              <a:rPr lang="ru-RU" b="1" dirty="0"/>
              <a:t>правительства официально объявил войну Соединенным Штатам. </a:t>
            </a:r>
          </a:p>
        </p:txBody>
      </p:sp>
      <p:pic>
        <p:nvPicPr>
          <p:cNvPr id="17410" name="Picture 2" descr="C:\Users\Хуй\OneDrive\Рабочий стол\Mariano-par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2696"/>
            <a:ext cx="2811147" cy="31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20808" y="4005064"/>
            <a:ext cx="2790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Хосе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Мариано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Эпифанио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Паредес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-и-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Аррильяга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президент Мексики, 1846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188640"/>
            <a:ext cx="3995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В июне 1846 г. американские поселенцы подняли мятеж в Калифорнии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 поддержке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эскадры США заняли ряд населенных пунктов. Они провозгласили создание «Республики Калифорнии», которая вскоре была присоединена к США. В июле американские войска вторглись в Новую Мексику и за короткий срок оккупировали почти всю ее территорию. В августе оккупанты объявили об аннексии и этого мексиканского штата. </a:t>
            </a:r>
          </a:p>
        </p:txBody>
      </p:sp>
      <p:pic>
        <p:nvPicPr>
          <p:cNvPr id="18434" name="Picture 2" descr="C:\Users\Хуй\OneDrive\Рабочий стол\First_Bear_Flag_of_California_(1846)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2736304" cy="17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Хуй\OneDrive\Рабочий стол\1024px-Alta_California_(location_map_scheme)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277519" cy="40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Первоначальный флаг Калифорнийской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Поражения мексиканских войск вызвали в стране сильное недовольство консервативным правительством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Паредеса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проявившим полную неспособность вести войну. Вдохновителем вооруженных антиправительственных выступлений были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во главе с Гомесом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Фариасом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Восстание, вспыхнувшее в начале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августа 1846,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привело к свержению консерваторов. У власти временно оказались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требовавшие не только демократических преобразований и реформ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антиклерикального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характера, но также эффективных мер по организации обороны. </a:t>
            </a:r>
          </a:p>
        </p:txBody>
      </p:sp>
      <p:pic>
        <p:nvPicPr>
          <p:cNvPr id="19458" name="Picture 2" descr="C:\Users\Хуй\OneDrive\Рабочий стол\Mexican-uniform-1845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88766"/>
            <a:ext cx="2035826" cy="266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Хуй\OneDrive\Рабочий стол\Mexican-uniform-2-184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16" y="2976190"/>
            <a:ext cx="2186584" cy="26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Хуй\OneDrive\Рабочий стол\Mexico-uniform-1847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43" y="3055893"/>
            <a:ext cx="2180956" cy="25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Хуй\OneDrive\Рабочий стол\Mexico-uniform1847-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58" y="2946480"/>
            <a:ext cx="2169198" cy="25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5338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Образцы формы мексиканских солдат 1845—1848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910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Несмотря на значительные успехи, стратегический план американского командования, рассчитанный на нанесение основного удара с севера, быстрый разгром мексиканской армии и захват столицы Мексики, осуществить не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удалось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Мексиканцы оказали энергичное сопротивление. На оккупированных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территориях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развернулась партизанская война. Американским войскам пришлось действовать в тяжелых, непривычных для них природных и климатических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условиях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пустынной и засушливой местности, их коммуникации сильно растянулись.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22-23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февраля 1847 г. близ горного перевала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Буэна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-Виста армия Тейлора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отразила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наступление превосходящих сил мексиканцев, которыми командовал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Санта-Анна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Но американцы сами понесли большие потери и даже не пытались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преследовать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деморализованного противника, в беспорядке отступавшего на юг, 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СанЛуис-Потоси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0482" name="Picture 2" descr="C:\Users\Хуй\OneDrive\Рабочий стол\Battle_of_Buena_Vista_Ne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4" y="4496093"/>
            <a:ext cx="3591272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94808" y="4523465"/>
            <a:ext cx="2395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Сражение при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Буэна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-Виста</a:t>
            </a:r>
          </a:p>
        </p:txBody>
      </p:sp>
      <p:pic>
        <p:nvPicPr>
          <p:cNvPr id="20483" name="Picture 3" descr="C:\Users\Хуй\OneDrive\Рабочий стол\Zachary_Taylor_restored_and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23465"/>
            <a:ext cx="1701715" cy="223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54344" y="6287767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Закари Тейлор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9014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стало ясно, что первоначальный замысел не реален, правящие круги США решили изменить направление главного удара и нанести его с востока, через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Веракрус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С этой целью в Мексиканском заливе была сосредоточена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флотилия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судов с экспедиционной армией генерала Скотта на борту. 9 марта 1847 г. она высадилась близ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Веракруса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и после трехнедельной осады,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сопровождавшейся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интенсивным артиллерийским обстрелом, интервенты заняли город. Вслед за тем они двинулись на запад. Санта-Анна сосредоточил мексиканские войска возле селения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Серро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-Гордо, северо-западнее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Веракруса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Но его армия не смогла оказать организованного сопротивления и в середине апреля была разгромлена наступавшими американцами. Через месяц они без боя заняли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Пуэблу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1506" name="Picture 2" descr="C:\Users\Хуй\OneDrive\Рабочий стол\Battle_of_Veracr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96" y="3861048"/>
            <a:ext cx="4390554" cy="27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607015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Осадная батарея Скотта под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Веракрусом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52" y="0"/>
            <a:ext cx="572412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Получив подкрепления из США, Скотт в начале августа повел свою армию по направлению к Мехико. На подступах к столице завязались упорные бои.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кровопролитном сражении при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Чурубуско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(20 августа) американцы одержали победу лишь благодаря своему численному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техническому превосходству. 13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сентября американцы штурмом овладели замком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Чапультепек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подошли вплотную к Мехико. На следующий день они вступили в город, оставленный ночью мексиканской армией. Но почти безоружные жители столицы поднялись на борьбу против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оккупантов.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Повсюду стихийно возникали партизанские отряды, наносившие серьезный урон интервентам. Чтобы сломить сопротивление мексиканцев, генерал Скотт издал приказ, объявлявший партизан вне закона, а ответственность за их действия возлагавший на местные власти. </a:t>
            </a:r>
          </a:p>
        </p:txBody>
      </p:sp>
      <p:pic>
        <p:nvPicPr>
          <p:cNvPr id="22531" name="Picture 3" descr="C:\Users\Хуй\OneDrive\Рабочий стол\Abraham_Lincoln_and_men_of_war-times_-_some_personal_recollections_of_war_and_politics_during_the_Lincoln_administration;_with_introduction_by_Dr._A.C._Lambdin_(1892)_(1459414887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04" y="260648"/>
            <a:ext cx="3186657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7418" y="4869160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pitchFamily="34" charset="0"/>
                <a:cs typeface="Arial" pitchFamily="34" charset="0"/>
              </a:rPr>
              <a:t>Уинфилд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Скотт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583264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Напуганная ростом партизанского движения,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соглашательски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настроенная часть господствующих классов Мексики после оккупации Мехико стала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добиваться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быстрейшего прекращения военных действий. Правительство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Пеньи-иПеньи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пришедшее к власти в конце сентября 1847 г. вслед за отставкой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Санта-Анны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который нес главную ответственность за поражение в войне,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обосновавшись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Керетаро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выразило готовность вести переговоры о заключении мирного договора. Этого хотели и правящие круги США, полагавшие, что разгром регулярной мексиканской армии и захват обширной территории, включая столицу и другие крупные центры Мексики, даст им возможность продиктовать побежденной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стороне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выгодные условия мира. Кроме того, война с Мексикой была крайне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непопулярна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среди широких слоев американского общества. </a:t>
            </a:r>
          </a:p>
        </p:txBody>
      </p:sp>
      <p:pic>
        <p:nvPicPr>
          <p:cNvPr id="23554" name="Picture 2" descr="C:\Users\Хуй\OneDrive\Рабочий стол\Retrato_de_Manuel_de_la_Peña_y_Peñ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056"/>
            <a:ext cx="2880320" cy="438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25144"/>
            <a:ext cx="2628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Портрет президента Мексики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Мануэля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де ла Пенья и Пенья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37776" y="46592"/>
            <a:ext cx="4608512" cy="6687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В январе 1848 г. переговоры между воюющими сторонами возобновились, и под сильным давлением американской дипломатии 2 февраля в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Гуадалупе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-Идальго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был подписан мирный договор. Мексика оказалась вынуждена отдать США помимо Техаса также Новую Мексику, Верхнюю Калифорнию, северную часть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Тамаулипаса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Коауилы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Соноры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т. е. до 55 % всей территории страны общей площадью около 2,3 млн. км Ее северной границей признавалась Рио-Гранде-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дель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-Норте. В качестве компенсации США должны были уплатить мизерную сумму в 15 млн. песо и отказаться от своих финансовых претензий к Мексике в размере 3250 тыс. долл. </a:t>
            </a:r>
          </a:p>
        </p:txBody>
      </p:sp>
      <p:pic>
        <p:nvPicPr>
          <p:cNvPr id="24578" name="Picture 2" descr="C:\Users\Хуй\OneDrive\Рабочий стол\Mapa_Mexico_1848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0" y="188640"/>
            <a:ext cx="3178560" cy="288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232" y="3081741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Территориальные уступки по договору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Гвадалупе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-Идальго Территория Мексики в 1848 году</a:t>
            </a:r>
          </a:p>
        </p:txBody>
      </p:sp>
      <p:pic>
        <p:nvPicPr>
          <p:cNvPr id="24579" name="Picture 3" descr="C:\Users\Хуй\OneDrive\Рабочий стол\Wpdms_mexican_ces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0" y="4137426"/>
            <a:ext cx="2907926" cy="2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65882" y="5454287"/>
            <a:ext cx="1588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Покупка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Гадсдена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— оранжевый</a:t>
            </a:r>
          </a:p>
        </p:txBody>
      </p:sp>
    </p:spTree>
    <p:extLst>
      <p:ext uri="{BB962C8B-B14F-4D97-AF65-F5344CB8AC3E}">
        <p14:creationId xmlns:p14="http://schemas.microsoft.com/office/powerpoint/2010/main" val="210785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уй\OneDrive\Рабочий стол\Lucas_Alama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28559" cy="40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457664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Лукас </a:t>
            </a:r>
            <a:r>
              <a:rPr lang="ru-RU" b="1" dirty="0" err="1" smtClean="0"/>
              <a:t>Аламан</a:t>
            </a:r>
            <a:r>
              <a:rPr lang="en-US" b="1" dirty="0" smtClean="0"/>
              <a:t>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книги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Висенте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Ривы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Паласио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Хулио Сарате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Мексика сквозь века", Том III: "Война за независимость" (1808-1821 гг.)</a:t>
            </a:r>
          </a:p>
        </p:txBody>
      </p:sp>
      <p:pic>
        <p:nvPicPr>
          <p:cNvPr id="3075" name="Picture 3" descr="C:\Users\Хуй\OneDrive\Рабочий стол\Anastasio_Bustamante_y_Osegu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2944"/>
            <a:ext cx="3155138" cy="448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18005" y="4766272"/>
            <a:ext cx="4047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Автопортрет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Анастасио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Бустаманте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-и-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Осегера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литография (1870-1907).</a:t>
            </a: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7344" y="41240"/>
            <a:ext cx="504056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Договор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Гуадалупе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-Идальго, по словам мексиканского исследователя, «был одним из самых жестоких в новой истории». Поражение Мексики в войне, навязанной ей американскими экспансионистами, объяснялось не только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экономическим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техническим и военным превосходством США, но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антипатриотическим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поведением мексиканских господствующих классов, которые, желая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сохранить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свои привилегии, принесли в жертву национальные интересы. Война 1846—1848 гг. наложила серьезный отпечаток на дальнейшее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страны. Мексика лишилась плодородных земель с неисчерпаемыми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природными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ресурсами. Итоги войны в значительной мере повлияли на ее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последующие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отношения с США.</a:t>
            </a:r>
          </a:p>
        </p:txBody>
      </p:sp>
      <p:pic>
        <p:nvPicPr>
          <p:cNvPr id="25602" name="Picture 2" descr="C:\Users\Хуй\OneDrive\Рабочий стол\Monumentoalosniñosher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2" y="260648"/>
            <a:ext cx="3655168" cy="24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Хуй\OneDrive\Рабочий стол\Niñ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2948"/>
            <a:ext cx="3029390" cy="27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752" y="6207814"/>
            <a:ext cx="39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Памятник Детям-Героям в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Халиско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752" y="2782669"/>
            <a:ext cx="3655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Монумент Детям-Героям около замка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Чапультепек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4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Хуй\OneDrive\Рабочий стол\aKLs7iI5YI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81831"/>
            <a:ext cx="4394786" cy="614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Хуй\OneDrive\Рабочий стол\p74JsRXuPJ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6" y="278398"/>
            <a:ext cx="4392488" cy="61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53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Хуй\OneDrive\Рабочий стол\DAV2KF6wQ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92488" cy="61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Хуй\OneDrive\Рабочий стол\9CQqSKFYq5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12" y="208248"/>
            <a:ext cx="4392488" cy="60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4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уй\OneDrive\Рабочий стол\HP7XugYkpG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84442" cy="60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Хуй\OneDrive\Рабочий стол\II1kyABLZ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7662"/>
            <a:ext cx="4263313" cy="59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48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Хуй\OneDrive\Рабочий стол\UaGlUkOa79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39"/>
            <a:ext cx="4720749" cy="65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68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88640"/>
            <a:ext cx="50440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Либералы требовали ограничения привилегий церкви и армии, проведения политических и экономических реформ. Их правое крыло составляли «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модерадос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 («умеренные»), пользовавшиеся поддержкой либерально настроенных крупных землевладельцев, тесно связанных с ними промышленников и купцов, части генералитета и чиновничества, а левое крыло — «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 («крайние»), наиболее решительно выступавшее за ликвидацию феодальных пережитков, опиралось на городскую и сельскую бедноту, ремесленников, мелких торговцев, служащих, интеллигенцию.</a:t>
            </a:r>
          </a:p>
        </p:txBody>
      </p:sp>
      <p:pic>
        <p:nvPicPr>
          <p:cNvPr id="4098" name="Picture 2" descr="C:\Users\Хуй\OneDrive\Рабочий стол\Constitucion_1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459071" cy="47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248" y="5086306"/>
            <a:ext cx="3429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Титульная страница Конституции Мексики 1824 года</a:t>
            </a:r>
          </a:p>
        </p:txBody>
      </p:sp>
    </p:spTree>
    <p:extLst>
      <p:ext uri="{BB962C8B-B14F-4D97-AF65-F5344CB8AC3E}">
        <p14:creationId xmlns:p14="http://schemas.microsoft.com/office/powerpoint/2010/main" val="351056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188640"/>
            <a:ext cx="5364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После четырехлетнего пребывания у власти первого президента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Гуадалупе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Виктории, который провел ряд прогрессивных мероприятий (в частности,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запретил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работорговлю и ввоз рабов, а также декретировал освобождение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последних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), в начале 1829 г., несмотря на сопротивление блока консерваторов и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мо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радос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президентом был избран представитель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герой войны за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независимость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Висенте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Герреро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Хуй\OneDrive\Рабочий стол\Oleo_Guadalupe_Victor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24"/>
            <a:ext cx="3147814" cy="586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5725331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Портрет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Гуадалупе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Виктория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приписываемый Антонио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Серрано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5946" y="116632"/>
            <a:ext cx="554055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Пользуясь обострением внутриполитической борьбы в Мексике, испанские войска в июле 1829 г. высадились на ее восточном побережье, однако вскоре были разгромлены. В 1836 г. Испании пришлось признать независимость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Мексики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После разгрома интервентов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Герреро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в подтверждение декрета своего предшественника издал указ о полной отмене рабства. Этот акт привел к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усилению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недовольства реакционеров, которые в декабре 1829 г. подняли мятеж и свергли правительство. К власти пришли консерваторы во главе с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Бустаманте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Аламаном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Они ликвидировали свободу печати, начали массовое преследование республиканцев и либерально мыслящих людей. Многие из них были брошены в тюрьмы или изгнаны.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Герреро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был схвачен и расстрелян. </a:t>
            </a:r>
          </a:p>
        </p:txBody>
      </p:sp>
      <p:pic>
        <p:nvPicPr>
          <p:cNvPr id="1026" name="Picture 2" descr="C:\Users\Хуй\OneDrive\Рабочий стол\Vicente_Guerre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16434" cy="42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509120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Посмертный портрет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Висенте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Герреро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Анаклето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Эскутия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1850 год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Президент Мексики в 1829 году</a:t>
            </a: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3204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Эта политика вызвала противодействие широких слоев населения. В ряде районов произошли антиправительственные выступления, волнения охватили и воинские части генерала Санта-Анны. Действия правящих кругов подверглись в конгрессе резкой критике со стороны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Под натиском демократической оппозиции правительство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Бустаманте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Аламана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 конце 1832 г. пало. Выборы в конгресс принесли успех сторонникам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и политическим силам, группировавшимся вокруг Санта-Анны, который пользовался тогда известной популярностью и репутацией либерала. Президентом республики был избран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Санта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Анна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а вице-президентом — Валентин Гомес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Фариас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050" name="Picture 2" descr="C:\Users\Хуй\OneDrive\Рабочий стол\Valentín_Gómez_Farías,_portrait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60" y="225654"/>
            <a:ext cx="4069889" cy="54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5813652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Валентин Гомес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Фариас</a:t>
            </a:r>
            <a:r>
              <a:rPr lang="ru-RU" dirty="0">
                <a:latin typeface="Arial" pitchFamily="34" charset="0"/>
                <a:cs typeface="Arial" pitchFamily="34" charset="0"/>
              </a:rPr>
              <a:t>, президент Мексики</a:t>
            </a: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6070"/>
            <a:ext cx="43924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Антонио Лопес де Санта-Анна (1795—1876) происходил из семьи богатого землевладельца. Свою карьеру он начал в рядах роялистской армии,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боровшейся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против патриотов, в 1821 г. примкнул к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Итурбиде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а впоследствии выступил против него под республиканскими знаменами. Защищая интересы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консервативно-клерикальных</a:t>
            </a:r>
          </a:p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кругов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реакционной военщины, этот беспринципный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карьерист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интриган и демагог для достижения своих целей в борьбе за власть порой притворялся либералом.</a:t>
            </a:r>
          </a:p>
        </p:txBody>
      </p:sp>
      <p:pic>
        <p:nvPicPr>
          <p:cNvPr id="3074" name="Picture 2" descr="C:\Users\Хуй\OneDrive\Рабочий стол\800px-Antonio_Lopez_de_Santa_Anna_c18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3974843" cy="56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5439" y="5877272"/>
            <a:ext cx="3551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Фотографическое изображение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Санта-Анны. </a:t>
            </a:r>
            <a:r>
              <a:rPr lang="ru-RU" dirty="0">
                <a:latin typeface="Arial" pitchFamily="34" charset="0"/>
                <a:cs typeface="Arial" pitchFamily="34" charset="0"/>
              </a:rPr>
              <a:t>Около 1853 г.</a:t>
            </a: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04664"/>
            <a:ext cx="48245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Став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президентом благодаря голосам депутатов-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пурос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но отнюдь не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разделяя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их политической программы, Санта-Анна до поры до времени открыто не противодействовал им. Под предлогом болезни он уехал в свое поместье и во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главе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правительства оказался Гомес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Фариас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Врач по профессии, честный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неподкупный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человек, он участвовал в войне за независимость, а после гибели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Герреро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стал руководителем левого крыла либералов.</a:t>
            </a:r>
          </a:p>
        </p:txBody>
      </p:sp>
      <p:pic>
        <p:nvPicPr>
          <p:cNvPr id="4098" name="Picture 2" descr="C:\Users\Хуй\OneDrive\Рабочий стол\800px-General_D._Antonio_Lopez_De_Santa-Anna,_president_of_the_Republic_of_Mexico_LCCN2004669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06083" cy="50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445224"/>
            <a:ext cx="3690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Генерал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Д. Антонио Лопес де Санта-Анна,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президент Мексиканской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0618930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2875</Words>
  <Application>Microsoft Office PowerPoint</Application>
  <PresentationFormat>Экран (4:3)</PresentationFormat>
  <Paragraphs>70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Book Antiqua</vt:lpstr>
      <vt:lpstr>Calibri</vt:lpstr>
      <vt:lpstr>Century Gothic</vt:lpstr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Данченко</dc:creator>
  <cp:lastModifiedBy>Администратор</cp:lastModifiedBy>
  <cp:revision>159</cp:revision>
  <dcterms:created xsi:type="dcterms:W3CDTF">2023-02-23T19:08:15Z</dcterms:created>
  <dcterms:modified xsi:type="dcterms:W3CDTF">2023-04-18T07:34:20Z</dcterms:modified>
</cp:coreProperties>
</file>