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60" r:id="rId4"/>
    <p:sldId id="258" r:id="rId5"/>
    <p:sldId id="261" r:id="rId6"/>
    <p:sldId id="259" r:id="rId7"/>
    <p:sldId id="265" r:id="rId8"/>
    <p:sldId id="266" r:id="rId9"/>
    <p:sldId id="262" r:id="rId10"/>
    <p:sldId id="263" r:id="rId11"/>
    <p:sldId id="267" r:id="rId12"/>
    <p:sldId id="264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5E7F2-9A96-4035-9F63-AA3832BBE815}" type="datetimeFigureOut">
              <a:rPr lang="ru-RU" smtClean="0"/>
              <a:t>19.09.2021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10E50D-BD94-484C-8AEA-746B7D0077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6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0E50D-BD94-484C-8AEA-746B7D007715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692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19.09.2021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19.09.2021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19.09.2021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19.09.2021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Готика: Общая характеристика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0762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268760"/>
            <a:ext cx="86409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Реймсский собор представляет собой один из самых совершенных образцов зрелой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готики. Он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поражает своей грандиозностью. Так как он использовался для коронаций, его центральный неф — самый длинный во всей Франции: 149 метров от входного портала до самой крайней восточной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точки.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Внутри длина здания составляет 138 метров. Высота нефа — 38 м, ширина — 15 м. Трансепт насчитывает 61 м в длину и 31 м в ширину. Ширина центрального фасада — 49 м. Высота здания вместе с башнями — 81,5 м; общая площадь — 6650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м².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836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1824" y="404664"/>
            <a:ext cx="784887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Пламенеющая готика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 – направление готики позднего периода средневековья (с XIV по XVI вв.), характеризуется наличием сложных орнаментов, напоминающих языки пламени. Так называемые, «пламенные орнаменты» являются разновидностью традиционных готических узоров «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масверк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», которые образованы соприкасающимися окружностями разного радиуса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Признаки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: 1) применение орнамента «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масверк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» напоминающего языки пламени; 2) первостепенная роль декора; 3) упрощённая планировка зданий по сравнению с предыдущими периодами; 4) сложные своды с декоративными нервюрами, также применение декоративных замков в местах пересечения нервюр; 5) использование скульптур для оформления фасадов и интерьеров.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962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079" y="620688"/>
            <a:ext cx="6240693" cy="4680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67145" y="5661248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Руанский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собор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287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908720"/>
            <a:ext cx="784887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Самой древней частью готического собора является северная башня (башня Сен-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Ромен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), построенная в 1145 году. Она полностью выгорела 1 июня 1944 года после бомбардировок, от изначальной постройки остались лишь стены. Южная башня (Масляная башня) была построена в 1485 году. Неф был сооружён в 1200 году, когда существовавший романский неф обрушился в результате пожара. Единственный сохранившийся изначальный портал — северный, портал Иоанна Богослова, представляющий сцены из жизни Иоанна Богослова и Иоанна Предтечи. Он неоднократно реставрировался после 1769 года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64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80728"/>
            <a:ext cx="3273828" cy="43651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8184" y="188640"/>
            <a:ext cx="460851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Готическая скульптура.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Фактически она как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самостоятельное искусство не рассматривалось. Она была призвана не только украшать храмы и монастыри, но и служить несущими частями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сложных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конструкций, и, разумеется, объектом почитания, наряду с иконами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В готических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скульптурах сдержанность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статичность и отстраненность уступает место эмоциональности, динамизму и индивидуализацией черт.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507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71" t="18970" r="35670" b="41856"/>
          <a:stretch/>
        </p:blipFill>
        <p:spPr bwMode="auto">
          <a:xfrm>
            <a:off x="1666007" y="620688"/>
            <a:ext cx="6100018" cy="4041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5445224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Скульптуры в алтаре Кельнского собора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9641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24" t="20344" r="33273" b="46941"/>
          <a:stretch/>
        </p:blipFill>
        <p:spPr bwMode="auto">
          <a:xfrm>
            <a:off x="738313" y="683528"/>
            <a:ext cx="7966867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7331" y="5301208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Порталы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Шартрского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собора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631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5232" y="116632"/>
            <a:ext cx="842493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Важную роль в декоративном оформлении интерьера готического собора играло его светоцветовое решение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Этому способствовали и витражи, заполнявшие огромные поверхности окон, их композиции воспроизводили апокрифические сказания, исторические события, религиозные и литературные сюжеты, а также изображения сцен из жизни и труда ремесленных корпораций, крестьян, представляя своеобразную энциклопедию средневекового уклада жизни. Каждое окно сверху донизу заполнено фигурными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композициями.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Техника витража, позволявшая сочетать цветовое и световое начала живописи, сообщала этим композициям повышенную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эмоциональность. Густо-алые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красные, желтые,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зеленые,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голубые и темно-синие стекла, вырезанные соответственно контуру рисунка, пропуская наружный свет, горели как драгоценные самоцветы, преображая весь интерьер храма, настраивая человека на возвышенный лад.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3492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44" y="733408"/>
            <a:ext cx="3886200" cy="533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74296" y="2615578"/>
            <a:ext cx="3312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Витраж Богоматерь с младенцем, 13 век,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>
                <a:latin typeface="Arial" pitchFamily="34" charset="0"/>
                <a:cs typeface="Arial" pitchFamily="34" charset="0"/>
              </a:rPr>
            </a:br>
            <a:r>
              <a:rPr lang="ru-RU" sz="2400" dirty="0" err="1">
                <a:latin typeface="Arial" pitchFamily="34" charset="0"/>
                <a:cs typeface="Arial" pitchFamily="34" charset="0"/>
              </a:rPr>
              <a:t>Шартрский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собор, Франция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9923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92696"/>
            <a:ext cx="4968552" cy="49685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24080" y="2853806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Роза собора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Нотр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-Дам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де Пари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802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6376" y="2204864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ГОТИЧЕСКИЙ СТИЛЬ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(лат.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Gothi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- готы) - художественный стиль в западноевропейском искусстве XII - XVI вв. Возник на основе народных традиций германцев, достижений романской культуры. Проявился в строительстве кафедральных соборов. </a:t>
            </a:r>
          </a:p>
        </p:txBody>
      </p:sp>
    </p:spTree>
    <p:extLst>
      <p:ext uri="{BB962C8B-B14F-4D97-AF65-F5344CB8AC3E}">
        <p14:creationId xmlns:p14="http://schemas.microsoft.com/office/powerpoint/2010/main" val="34511382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80" y="1340768"/>
            <a:ext cx="4891608" cy="38949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68144" y="2503409"/>
            <a:ext cx="23042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Фрагмент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окна Жизнь Христа, Церковь Сен-Дени 12 в.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088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17693"/>
            <a:ext cx="849694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Готика родилась во Франции как естественное продолжение развития крестового свода в романских храмах. Именно во Франции произошел качественный скачок в конструкции перекрытий нефов. От плоских потолков, которые определялись стропильными конструкциями скатных крыш, перешли к применению крестового свода. Новая конструкция давала возможность разгрузить стену и перенести часть веса и распорных усилий от сводов на устои и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контрфорсы.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И здесь же во Франции продолжается развитие сводчатой конструкции с применением в ней нервюр в качестве каркаса, который концентрирует в себе все усилия, давая возможность сделать свод более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тонким.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Наряду с нервюрами арка меняет свою форму, превращаясь в стрельчатую. Подобное изменение очертаний арки преследует все ту же цель – уменьшить распорные усилия, поскольку, чем выше стрела подъема арки, тем меньшие усилия возникают в ее нижней трети.</a:t>
            </a:r>
          </a:p>
        </p:txBody>
      </p:sp>
    </p:spTree>
    <p:extLst>
      <p:ext uri="{BB962C8B-B14F-4D97-AF65-F5344CB8AC3E}">
        <p14:creationId xmlns:p14="http://schemas.microsoft.com/office/powerpoint/2010/main" val="2979010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Периоды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Ранняя готика</a:t>
            </a:r>
          </a:p>
          <a:p>
            <a:r>
              <a:rPr lang="ru-RU" dirty="0" smtClean="0"/>
              <a:t>Высокая готика</a:t>
            </a:r>
          </a:p>
          <a:p>
            <a:r>
              <a:rPr lang="ru-RU" dirty="0" smtClean="0"/>
              <a:t>Поздняя (пламенеющая) </a:t>
            </a:r>
            <a:r>
              <a:rPr lang="ru-RU" dirty="0" smtClean="0"/>
              <a:t>готика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7255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792" y="908720"/>
            <a:ext cx="864096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Ранняя готика - это стиль архитектуры, который появился на севере 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Франции,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в 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Нормандии,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 а затем в Англии между 1130 и серединой 13 века. Он объединил и развил несколько ключевых элементов из более ранних стилей, особенно из романской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архитектуры,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и использовал их инновационными способами для создания структур, особенно готических соборов и церквей , исключительной высоты и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величия,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залитый светом из витражей.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Признаки: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 1) стрельчатые формы, как основа стиля (арки, окна, двери, орнаменты); 2) большие внутренние пространства (следствие применения каркасной системы возведения здания); 3) витражи; 4) круглое окно «роза» над главным входом.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299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26733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66864" y="3013501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Базилика Сен-Дени (1144 г.)</a:t>
            </a:r>
          </a:p>
        </p:txBody>
      </p:sp>
    </p:spTree>
    <p:extLst>
      <p:ext uri="{BB962C8B-B14F-4D97-AF65-F5344CB8AC3E}">
        <p14:creationId xmlns:p14="http://schemas.microsoft.com/office/powerpoint/2010/main" val="3056663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692696"/>
            <a:ext cx="84249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От каролингского здания VIII века уцелели только фундаменты и базы колонн. Основные черты готического стиля — роза на фасаде, большие витражи, аркбутаны, венец капелл (с капеллами, разделенными только контрфорсами), пучки колонн с 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нервюрными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сводами — были впервые применены или впервые применены в комплексе именно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Сугерием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Сен-Дени.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Храм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Сугерия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имел мозаику в тимпане и бронзовые двери, которые не сохранились. Существующие рельефы тимпанов и архивольтов появились при реставрациях 1771 и 1839 гг. Оригинальные витражи XIII века были уничтожены во время революции, хотя их фрагменты сохранились в некоторых музеях; кроме того, частично уцелели отдельные витражи в капеллах.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884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980728"/>
            <a:ext cx="770485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Высокая готика – период развития готической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архитектуры,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следующий за ранним периодом. По времени относится к XIII и XIV векам. Характеризуется сложившейся архитектурной традицией, окончательно формируется набор сложных декоративных элементов. Если первые соборы сохраняли элементы прежней эпохи, то в период зрелости соборы представляли собой целостные, построенные по единому плану здания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Признаки: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 1) насыщенное декоративное оформление фасада и интерьера; 2) составные готические колонны; 3) большие витражные группы; 4) орнамент «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масверк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».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045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70856" y="3244334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Собор в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Рейнсе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(1208-1420)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1672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289</TotalTime>
  <Words>404</Words>
  <Application>Microsoft Office PowerPoint</Application>
  <PresentationFormat>Экран (4:3)</PresentationFormat>
  <Paragraphs>27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Бумажная</vt:lpstr>
      <vt:lpstr>Готика: Общая характеристика</vt:lpstr>
      <vt:lpstr>Презентация PowerPoint</vt:lpstr>
      <vt:lpstr>Презентация PowerPoint</vt:lpstr>
      <vt:lpstr>Периоды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Готика: Общая характеристика</dc:title>
  <dc:creator>Алексей Липаев</dc:creator>
  <cp:lastModifiedBy>Алексей Липаев</cp:lastModifiedBy>
  <cp:revision>17</cp:revision>
  <dcterms:created xsi:type="dcterms:W3CDTF">2021-09-10T17:48:17Z</dcterms:created>
  <dcterms:modified xsi:type="dcterms:W3CDTF">2021-09-19T15:27:41Z</dcterms:modified>
</cp:coreProperties>
</file>