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Международные отношения в 1930-е годы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4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	Обострение международных противоречий в период мирового экономического кризиса</a:t>
            </a:r>
          </a:p>
          <a:p>
            <a:r>
              <a:rPr lang="ru-RU" dirty="0">
                <a:solidFill>
                  <a:schemeClr val="tx1"/>
                </a:solidFill>
              </a:rPr>
              <a:t>2.	Формирование агрессивного блока Германии, Италии и Японии, переход этих государств к экспансионистской политике.</a:t>
            </a:r>
          </a:p>
          <a:p>
            <a:r>
              <a:rPr lang="ru-RU" dirty="0">
                <a:solidFill>
                  <a:schemeClr val="tx1"/>
                </a:solidFill>
              </a:rPr>
              <a:t>3.	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Политика умиротворения агрессоров со стороны западных государств. </a:t>
            </a:r>
          </a:p>
          <a:p>
            <a:r>
              <a:rPr lang="ru-RU" dirty="0">
                <a:solidFill>
                  <a:schemeClr val="tx1"/>
                </a:solidFill>
              </a:rPr>
              <a:t>4.	Мюнхенская конференция 1938 г. Предвоенный политический кризис 1939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0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История международных отношений: Учебное пособие: В 3-х ч. / под ред. А. В. </a:t>
            </a:r>
            <a:r>
              <a:rPr lang="ru-RU" dirty="0" err="1"/>
              <a:t>Шарапо</a:t>
            </a:r>
            <a:r>
              <a:rPr lang="ru-RU" dirty="0"/>
              <a:t>. – Ч. 2. – Мн., 2004 </a:t>
            </a:r>
          </a:p>
          <a:p>
            <a:r>
              <a:rPr lang="ru-RU" dirty="0"/>
              <a:t>Системная история международных отношений / Отв. ред. </a:t>
            </a:r>
            <a:r>
              <a:rPr lang="ru-RU" dirty="0" err="1"/>
              <a:t>А.Д.Богатуров</a:t>
            </a:r>
            <a:r>
              <a:rPr lang="ru-RU" dirty="0"/>
              <a:t>: В 4 т. – Т. 2.: Документы 1910-1940-х годов/. Сост. </a:t>
            </a:r>
            <a:r>
              <a:rPr lang="ru-RU" dirty="0" err="1"/>
              <a:t>А.В.Малыгин</a:t>
            </a:r>
            <a:r>
              <a:rPr lang="ru-RU" dirty="0"/>
              <a:t>.. --  М.:2000.</a:t>
            </a:r>
          </a:p>
          <a:p>
            <a:r>
              <a:rPr lang="ru-RU" dirty="0"/>
              <a:t>Системная история международных отношений / Отв. ред. </a:t>
            </a:r>
            <a:r>
              <a:rPr lang="ru-RU" dirty="0" err="1"/>
              <a:t>А.Д.Богатуров</a:t>
            </a:r>
            <a:r>
              <a:rPr lang="ru-RU" dirty="0"/>
              <a:t>: В 4 т. – Т. 1.: События 1918-1945. – М.: 2000</a:t>
            </a:r>
          </a:p>
          <a:p>
            <a:r>
              <a:rPr lang="ru-RU" dirty="0" err="1"/>
              <a:t>Эннио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Нольфо</a:t>
            </a:r>
            <a:r>
              <a:rPr lang="ru-RU" dirty="0"/>
              <a:t>. История международных отношений (1918-1999 гг.): Пер. с итал. / </a:t>
            </a:r>
            <a:r>
              <a:rPr lang="ru-RU" dirty="0" err="1"/>
              <a:t>Моск</a:t>
            </a:r>
            <a:r>
              <a:rPr lang="ru-RU" dirty="0"/>
              <a:t>. гос. ин-т </a:t>
            </a:r>
            <a:r>
              <a:rPr lang="ru-RU" dirty="0" err="1"/>
              <a:t>междунар</a:t>
            </a:r>
            <a:r>
              <a:rPr lang="ru-RU" dirty="0"/>
              <a:t>. отношений (ун-т) МИД РФ; ИНО-Центр.; Под ред. М.М. </a:t>
            </a:r>
            <a:r>
              <a:rPr lang="ru-RU" dirty="0" err="1"/>
              <a:t>Наринского</a:t>
            </a:r>
            <a:r>
              <a:rPr lang="ru-RU" dirty="0"/>
              <a:t>: В 2 т. Т. 1. 1918-1945. – М.: Логос, 2003.</a:t>
            </a:r>
          </a:p>
          <a:p>
            <a:r>
              <a:rPr lang="ru-RU" dirty="0"/>
              <a:t>1939 год: Уроки истории. – М.: Мысль, 1990. – 580 с.</a:t>
            </a:r>
          </a:p>
          <a:p>
            <a:r>
              <a:rPr lang="ru-RU" dirty="0"/>
              <a:t>Год кризиса. 1938–1939: Док. и материалы: В 2 т. – М.: Политиздат, 1990. – 554 с.; 430 с.</a:t>
            </a:r>
          </a:p>
          <a:p>
            <a:r>
              <a:rPr lang="ru-RU" dirty="0"/>
              <a:t>История международных отношений : в 3 томах / Под ред. А.В. </a:t>
            </a:r>
            <a:r>
              <a:rPr lang="ru-RU" dirty="0" err="1"/>
              <a:t>Торкунова</a:t>
            </a:r>
            <a:r>
              <a:rPr lang="ru-RU" dirty="0"/>
              <a:t>, М.М. </a:t>
            </a:r>
            <a:r>
              <a:rPr lang="ru-RU" dirty="0" err="1"/>
              <a:t>Наринского</a:t>
            </a:r>
            <a:r>
              <a:rPr lang="ru-RU" dirty="0"/>
              <a:t>.–   Т. 2. </a:t>
            </a:r>
            <a:r>
              <a:rPr lang="ru-RU" dirty="0" err="1"/>
              <a:t>Межвоенный</a:t>
            </a:r>
            <a:r>
              <a:rPr lang="ru-RU" dirty="0"/>
              <a:t> период и Вторая мировая война. – М.: Аспект Пресс, 2012.</a:t>
            </a:r>
          </a:p>
        </p:txBody>
      </p:sp>
    </p:spTree>
    <p:extLst>
      <p:ext uri="{BB962C8B-B14F-4D97-AF65-F5344CB8AC3E}">
        <p14:creationId xmlns:p14="http://schemas.microsoft.com/office/powerpoint/2010/main" val="82253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89" y="0"/>
            <a:ext cx="75423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" y="0"/>
            <a:ext cx="4488180" cy="2834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1" y="4180114"/>
            <a:ext cx="455240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89154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360"/>
            <a:ext cx="330496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23" y="-1"/>
            <a:ext cx="7698377" cy="6861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3" y="-1"/>
            <a:ext cx="4335100" cy="3404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3" y="4123552"/>
            <a:ext cx="4335100" cy="27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36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135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Международные отношения в 1930-е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в 1930-е годы</dc:title>
  <dc:creator>Кафедра</dc:creator>
  <cp:lastModifiedBy>Кафедра</cp:lastModifiedBy>
  <cp:revision>2</cp:revision>
  <dcterms:created xsi:type="dcterms:W3CDTF">2022-02-09T05:19:23Z</dcterms:created>
  <dcterms:modified xsi:type="dcterms:W3CDTF">2022-02-09T05:34:16Z</dcterms:modified>
</cp:coreProperties>
</file>