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19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3CE67E-61E7-45D4-A713-A5CC7B12E2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F135B-0F84-4337-BA14-D9543C58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797" y="2235949"/>
            <a:ext cx="9620378" cy="2541431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Первый этап войны за независимость в Л</a:t>
            </a:r>
            <a:r>
              <a:rPr lang="ru-RU" sz="4800" dirty="0" smtClean="0"/>
              <a:t>атинской Америке (1810-1818 гг.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447677"/>
            <a:ext cx="6486525" cy="6410323"/>
          </a:xfrm>
          <a:effectLst>
            <a:outerShdw dir="558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это же время развернулась борьба против господства испанцев в южной части Латинской Америки, на территории современных Чили, Аргентины, Уругвая и Перу. Здесь борьба против общего врага – испанских колонизаторов – серьезно осложнялась внутренними распрями между двумя группировками в освободительном движении: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унитаристами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оплотом которых была элита провинции Буэнос-Айрес, и федералистами, на которых ориентировались представители элит периферийных провинций, недовольные привилегированным положением столицы. </a:t>
            </a:r>
            <a:endParaRPr lang="ru-RU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Базой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освободительного движения в этой части Латинской Америки стала провинция Мендоса, где под руководством Сен-Мартина была создана революционная армия. Именно оттуда он начал свой поход, приведший в 1818 г. к освобождению Чили. Затем Сен-Мартин двинулся на север, где в 1821 г. на территории Перу соединился с войсками Боливара. Этот анклав Латинской Америки оставался основным оплотом испанцев.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4" y="690562"/>
            <a:ext cx="4308475" cy="561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1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79546"/>
            <a:ext cx="5292629" cy="671177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3825" y="382673"/>
            <a:ext cx="6353175" cy="6105524"/>
          </a:xfrm>
        </p:spPr>
        <p:txBody>
          <a:bodyPr>
            <a:normAutofit/>
          </a:bodyPr>
          <a:lstStyle/>
          <a:p>
            <a:pPr indent="190500"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конце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XVIII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начале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 сложились исторические условия для подъема освободительного движения в Латинской Америке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190500" algn="just">
              <a:spcAft>
                <a:spcPts val="12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революционных процессов ускорилось в результате Великой французской революции. Прямым откликом на нее явилась революция негров-рабов на острове Гаити (1791 —1803), выдающимся деятелем которой стал бывший раб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Туссен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Лувертюр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результате этой революции, которая вспыхнула в 1791 г. во французской колонии Сан-Доминго (западная часть острова), была провозглашена независимость, отменено рабство, установлено равноправие граждан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Новое государство, которое включало и освобожденную от испанцев восточную часть острова, приняло в 1804 г. название Гаити.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550"/>
            <a:ext cx="11401425" cy="65151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добавились серьезные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и экономические мотивы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Беспрерывные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в которые втянулась в этот период вся Европа, нарушали привычные связи Латинской Америки с метрополией, что больно ударило по экономике колоний. После Трафальгара, когда был уничтожен по существу весь испанский флот, контакты с метрополией были почти полностью прерваны. Для иллюстрации этого тезиса приведем лишь один пример: в 1802 г. в крупнейший порт Мексики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Веракрус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прибыло 148 испанских судов, а в 1806 г. – всего 8. Колонистам приходилось самим думать о своей судьбе.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каплей, давшей толчок к началу вооруженной борьбы за независимость, стали события в Испании. В 1808 г. туда вторглись французские войска и посадили на престол Жозефа Бонапарта. Перед жителями испанских колоний в Новом Свете встала сложная проблема: то ли поддерживать новую власть, то ли по-прежнему подчиняться старому королю, то ли брать судьбу в собственные руки и идти своим путем. Столкнувшись с этим нелегким выбором, латиноамериканское общество раскололось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Экономический кризис еще больше обострил противоречия в американских колониях Испании. Креольские плантаторы и владельцы рудников окончательно лишились возможности сбывать легально свою продукцию за границу и покупать промышленные товары; резко выросла контрабандная торговля с Англией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Clr>
                <a:srgbClr val="EBEBEB">
                  <a:lumMod val="40000"/>
                  <a:lumOff val="60000"/>
                </a:srgbClr>
              </a:buClr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Georgia" panose="02040502050405020303" pitchFamily="18" charset="0"/>
              </a:rPr>
              <a:t>Нежелание Хунты идти на сколько-нибудь серьезные уступки жителям колоний усиливало в их среде позиции тех, кто настаивал на разрыве с метрополией. </a:t>
            </a:r>
          </a:p>
          <a:p>
            <a:pPr indent="457200" algn="just">
              <a:lnSpc>
                <a:spcPct val="107000"/>
              </a:lnSpc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7309"/>
            <a:ext cx="6534150" cy="6781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подавляющее большинство креольских революционеров боялось массового народного движения и делало главную ставку на помощь извне. Наиболее полное выражение революционные настроения креолов того времени нашли в деятельности Франсиско Миранды — одного из руководителей освободительного движения в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Венесуэле.</a:t>
            </a:r>
          </a:p>
          <a:p>
            <a:pPr indent="457200" algn="just">
              <a:lnSpc>
                <a:spcPct val="107000"/>
              </a:lnSpc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Франсиско Миранда (1750—1816) был выходцем из богатой креольской семьи. Избрав военную карьеру, он в 30 лет получил чин полковника. Дальнейшее продвижение по службе было для него закрыто из-за его креольского происхождения. В 80-е годы, находясь на Кубе, он пытался установить контакты с креольскими сепаратистами в других колониях Испании. </a:t>
            </a:r>
            <a:endParaRPr lang="ru-RU" sz="21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деятельность была раскрыта, и он был вынужден бежать в США, а затем в Англию, где вел переговоры о закупке оружия и посылке добровольцев в Америку для борьбы против Испании, за независимость испанских колоний. В 1786 г. в поисках поддержки Миранда прибыл в Россию. Екатерина 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стремившаяся к расширению владений России на Тихоокеанском побережье Америки, с пониманием отнеслась к миссии Миранды и оказала ему материальную поддержку. Начавшаяся русско-турецкая война (1787—1791) и осложнение международной обстановки в Европе не позволили русской императрице осуществить свои планы в отношении Америки.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740709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1447800"/>
            <a:ext cx="9459303" cy="4819649"/>
          </a:xfrm>
        </p:spPr>
        <p:txBody>
          <a:bodyPr/>
          <a:lstStyle/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Толчком к взрыву, который положил начало освободительной войне американских колоний против Испании, послужили события в метрополии: французское вторжение в Испанию, начало революционной освободительной войны испанского народа, которая переросла в первую буржуазную революцию. В этой обстановке креольские революционеры провозгласили себя противниками посаженного Наполеоном на испанский престол Жозефа Бонапарта и сторонниками находившегося во французском плену Фердинанда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сына свергнутого испанского короля Карла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Они рассчитывали на то, что в новых условиях зависимость от Испании будет номинальной и они смогут прийти к власти без решительной борьбы, путем компромисса. Представители наиболее умеренного крыла готовы были довольствоваться автономией колоний в рамках испанской монархии.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4643"/>
            <a:ext cx="6097588" cy="5005107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первом этапе освободительной войны одним из важнейших центров революционной борьбы стала Венесуэла. 5 июля 1811 г. созванный в Каракасе Национальный конгресс провозгласил независимость страны. В конце года после принятия конституции Венесуэла стала республикой. В политической жизни страны большую роль играло «Патриотическое общество», созданное революционерами-креолами наподобие якобинского клуба. Это общество возглавил Ф. Миранда, вернувшийся из эмиграции. Среди активных его участников выделялся молодой офицер Симон Боливар.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57" y="2409824"/>
            <a:ext cx="529601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998024"/>
            <a:ext cx="6563703" cy="4991379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Симон Боливар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(1783—1830) происходил из знатной креольской семьи. Рано лишившись родителей, он был отправлен в Европу для получения образования. Годы, проведенные Боливаром в Европе, совпали с бурными событиями, связанными с приходом к власти Наполеона Бонапарта.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Находясь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Франции, Боливар глубоко проникся идеями Французской революции, стал убежденным республиканцем. После возвращения на родину он примкнул к освободительному движению, принял активное участие в событиях 1808—1810 гг. Широко образованный человек, блестящий оратор и публицист, он обладал также незаурядным полководческим талантом и сыграл огромную роль в освободительном движении испанских колоний в Америке.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93" y="347941"/>
            <a:ext cx="4366331" cy="629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6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187" y="1066800"/>
            <a:ext cx="10764837" cy="6391275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1812 г. в результате наступления испанских войск Пала первая Венесуэльская республика. Боливар направился в Новую Гранаду, где после провозглашения независимости (20 июля 1810 г.) была создана Конфедерация Соединенных провинций Новой Гранады. Опираясь на поддержку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новогранад-ской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армии, Боливар, назначенный главнокомандующим, совершил поход в Венесуэлу, закончившийся в 1813 г. созданием второй Венесуэльской республики (1813— 1814).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Молодая республика была очень слабой. Она не имела средств и оружия для отпора испанской экспедиционной армии. Главная же причина слабости состояла в том, что креольских революционеров не поддерживали народные массы — индейские крестьяне, метисы, мулаты, негры-рабы, которые видели в креолах своих непосредственных угнетателей.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Испанцам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удалось привлечь на свою сторону крестьян — пастухов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льянерос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живших в долине реки Ориноко, и часть негритянского населения. Предводитель этих отрядов бывший испанский контрабандист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Бовес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искусно использовал ненависть цветного населения к креольским помещикам. Вторая Венесуэльская республика была разгромлена. Лишь на северо-востоке страны действовала против испанцев партизанская армия.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2426"/>
            <a:ext cx="8210550" cy="6067424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тяжелых поражений креольские руководители осознали необходимость включить в свою программу социальные требования в интересах народных масс: прежде всего речь шла об отмене рабства и о земле.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пришел Симон Боливар, находясь в эмиграции. В его знаменитых «Письмах с Ямайки» (1815) изложена новая программа освободительного движения, в которой предусматривалась борьба за отмену рабства, наделение землей солдат освободительной армии.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1816 г. созданная Боливаром на острове у берегов Венесуэлы революционная армия вступила в Венесуэлу и нанесла поражение испанским войскам. В ее составе героически сражались индейские крестьяне, негры-рабы, которые получали свободу, сражаясь в освободительной армии. Многие из них стали офицерами и получили высшие награды республики. В 1819 г. Боливар во главе освободительной армии совершил поход через высокогорные перевалы Анд в Новую Гранаду. Разгромив испанские войска в битве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(1819), войска Боливара 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новогранадского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Сантандера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вступили в столицу — город Боготу и освободили всю территорию страны.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438274"/>
            <a:ext cx="354124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1120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Georgia</vt:lpstr>
      <vt:lpstr>Times New Roman</vt:lpstr>
      <vt:lpstr>Wingdings 3</vt:lpstr>
      <vt:lpstr>Ион</vt:lpstr>
      <vt:lpstr>Первый этап войны за независимость в Латинской Америке (1810-1818 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этап войны за независимость в латинской америке (1810-1818 гг.)</dc:title>
  <dc:creator>Виктория</dc:creator>
  <cp:lastModifiedBy>Виктория</cp:lastModifiedBy>
  <cp:revision>12</cp:revision>
  <dcterms:created xsi:type="dcterms:W3CDTF">2022-03-16T14:31:30Z</dcterms:created>
  <dcterms:modified xsi:type="dcterms:W3CDTF">2022-03-17T17:22:02Z</dcterms:modified>
</cp:coreProperties>
</file>