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00" r:id="rId2"/>
    <p:sldId id="277" r:id="rId3"/>
    <p:sldId id="278" r:id="rId4"/>
    <p:sldId id="294" r:id="rId5"/>
    <p:sldId id="295" r:id="rId6"/>
    <p:sldId id="296" r:id="rId7"/>
    <p:sldId id="297" r:id="rId8"/>
    <p:sldId id="279" r:id="rId9"/>
    <p:sldId id="280" r:id="rId10"/>
    <p:sldId id="281" r:id="rId11"/>
    <p:sldId id="298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2" r:id="rId20"/>
    <p:sldId id="290" r:id="rId21"/>
    <p:sldId id="293" r:id="rId22"/>
    <p:sldId id="299" r:id="rId23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8955B-5FF5-4934-8272-C20F4B7CDA70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3A51E-0DE8-4135-82DF-98AD55BBB0A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72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3A51E-0DE8-4135-82DF-98AD55BBB0A7}" type="slidenum">
              <a:rPr lang="be-BY" smtClean="0"/>
              <a:t>2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6544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0823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6896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3086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429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1301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697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7918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8272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8374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0949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06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A3A2-2A42-4542-B211-EB25ACF768A5}" type="datetimeFigureOut">
              <a:rPr lang="be-BY" smtClean="0"/>
              <a:t>10.05.24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35A5-59D6-45DD-94CE-764F8FDFFF1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077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3D644C-95FF-4C71-A2CF-3F4ECFF68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172761"/>
              </p:ext>
            </p:extLst>
          </p:nvPr>
        </p:nvGraphicFramePr>
        <p:xfrm>
          <a:off x="457200" y="836712"/>
          <a:ext cx="8229600" cy="3901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387256947"/>
                    </a:ext>
                  </a:extLst>
                </a:gridCol>
              </a:tblGrid>
              <a:tr h="367240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 в 10–15 </a:t>
                      </a: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единой Английской государства.</a:t>
                      </a:r>
                    </a:p>
                    <a:p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Укрепление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централизаторских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тенденций в Англии.</a:t>
                      </a:r>
                    </a:p>
                    <a:p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Возникновение парламента в Англии.</a:t>
                      </a:r>
                    </a:p>
                    <a:p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Социально-экономическое развитие Англии.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5" marR="591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63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6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2/William_II_of_England.jpg/200px-William_II_of_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271"/>
            <a:ext cx="2985120" cy="49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c/c1/Henry1.jpg/200px-Hen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057128" cy="49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517232"/>
            <a:ext cx="2323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dirty="0">
                <a:solidFill>
                  <a:srgbClr val="222222"/>
                </a:solidFill>
                <a:latin typeface="Arial" panose="020B0604020202020204" pitchFamily="34" charset="0"/>
              </a:rPr>
              <a:t>Вильгельм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II </a:t>
            </a:r>
            <a:r>
              <a:rPr lang="be-BY" dirty="0">
                <a:solidFill>
                  <a:srgbClr val="222222"/>
                </a:solidFill>
                <a:latin typeface="Arial" panose="020B0604020202020204" pitchFamily="34" charset="0"/>
              </a:rPr>
              <a:t>Рыжий</a:t>
            </a:r>
          </a:p>
          <a:p>
            <a:pPr algn="ctr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(1087-1100)</a:t>
            </a:r>
            <a:endParaRPr lang="be-BY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3038" y="5517232"/>
            <a:ext cx="1407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dirty="0">
                <a:solidFill>
                  <a:srgbClr val="222222"/>
                </a:solidFill>
                <a:latin typeface="Arial" panose="020B0604020202020204" pitchFamily="34" charset="0"/>
              </a:rPr>
              <a:t>Генрих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endParaRPr lang="ru-RU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(1100-1135)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40727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atin-history.limarevvn.ru/99-3.jpg">
            <a:extLst>
              <a:ext uri="{FF2B5EF4-FFF2-40B4-BE49-F238E27FC236}">
                <a16:creationId xmlns:a16="http://schemas.microsoft.com/office/drawing/2014/main" id="{787751BA-50D6-4C84-9384-68671F07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02" y="0"/>
            <a:ext cx="6315195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ефан Блуа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382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тиль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557"/>
            <a:ext cx="3819128" cy="51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0000" y="5733256"/>
            <a:ext cx="132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Матильда</a:t>
            </a:r>
            <a:endParaRPr lang="be-BY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5054" y="5733256"/>
            <a:ext cx="2219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Стефан Блуаский</a:t>
            </a:r>
          </a:p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(1135-1154)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60355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a/a3/Henry_II_sculpture_on_Canterbury_Cathedral.jpg/200px-Henry_II_sculpture_on_Canterbury_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9" y="260648"/>
            <a:ext cx="3561184" cy="58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c/c7/Alienor_pape.jpg/250px-Alienor_p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16" y="260648"/>
            <a:ext cx="422495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8177" y="5373216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Алиенора Аквитанская</a:t>
            </a:r>
            <a:endParaRPr lang="be-BY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237" y="6237312"/>
            <a:ext cx="247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Генрих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II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(1154-1189)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64899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thumb/f/fa/Map_France_1180-ru.svg/800px-Map_France_1180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844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империя плантагене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03" y="188640"/>
            <a:ext cx="43144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2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0/0c/John_of_England_%28John_Lackland%29.jpg/250px-John_of_England_%28John_Lacklan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01"/>
            <a:ext cx="3737865" cy="58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0569" y="5877272"/>
            <a:ext cx="2676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Иоанн Безземельный</a:t>
            </a:r>
          </a:p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(1199-1216)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83977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битва при був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" y="188640"/>
            <a:ext cx="900022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1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layer.myshared.ru/17/1089879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6380" r="11172" b="462"/>
          <a:stretch/>
        </p:blipFill>
        <p:spPr bwMode="auto">
          <a:xfrm>
            <a:off x="395536" y="116632"/>
            <a:ext cx="8352928" cy="65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0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0563" cy="62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4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tin-history.limarevvn.ru/9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75456"/>
            <a:ext cx="6315195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9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3/Ethelred_the_Unrea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1326503" cy="22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4332" y="789432"/>
            <a:ext cx="1179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Linux Libertine"/>
              </a:rPr>
              <a:t>Эльфгифу</a:t>
            </a:r>
            <a:r>
              <a:rPr lang="ru-RU" sz="1400" b="1" dirty="0">
                <a:solidFill>
                  <a:srgbClr val="000000"/>
                </a:solidFill>
                <a:latin typeface="Linux Libertine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Linux Libertine"/>
              </a:rPr>
              <a:t>Йоркская</a:t>
            </a:r>
            <a:endParaRPr lang="ru-RU" sz="1400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762" y="2779090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Этельред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II</a:t>
            </a:r>
            <a:endParaRPr lang="ru-RU" sz="1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до 1016</a:t>
            </a:r>
            <a:endParaRPr lang="be-BY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5909" y="2952421"/>
            <a:ext cx="137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Эмма </a:t>
            </a:r>
          </a:p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Нормандская</a:t>
            </a:r>
            <a:endParaRPr lang="be-BY" sz="1400" dirty="0"/>
          </a:p>
        </p:txBody>
      </p:sp>
      <p:pic>
        <p:nvPicPr>
          <p:cNvPr id="1028" name="Picture 4" descr="https://upload.wikimedia.org/wikipedia/commons/9/92/Edward_the_Ex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1656184" cy="16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дмунд Железнобок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6" y="463655"/>
            <a:ext cx="13121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6628" y="2455335"/>
            <a:ext cx="1988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Эдмунд Железнобокий</a:t>
            </a:r>
            <a:endParaRPr lang="be-BY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087" y="2407871"/>
            <a:ext cx="12250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Эдуард </a:t>
            </a:r>
          </a:p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Этелинг</a:t>
            </a:r>
          </a:p>
          <a:p>
            <a:pPr algn="ctr"/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(Изгнанник)</a:t>
            </a:r>
            <a:endParaRPr lang="be-BY" sz="1400" dirty="0"/>
          </a:p>
        </p:txBody>
      </p:sp>
      <p:pic>
        <p:nvPicPr>
          <p:cNvPr id="1036" name="Picture 12" descr="Эдуард Исповедн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94" y="3475641"/>
            <a:ext cx="1632092" cy="25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981" y="6040181"/>
            <a:ext cx="12627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Эдуард </a:t>
            </a:r>
          </a:p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Исповедник</a:t>
            </a:r>
          </a:p>
          <a:p>
            <a:pPr algn="ctr"/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(1042-1066)</a:t>
            </a:r>
            <a:endParaRPr lang="be-BY" sz="1400" dirty="0"/>
          </a:p>
        </p:txBody>
      </p:sp>
      <p:pic>
        <p:nvPicPr>
          <p:cNvPr id="1038" name="Picture 14" descr="Кнуд Велик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8" y="3537853"/>
            <a:ext cx="1888624" cy="25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f/fd/Harold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08" y="3398701"/>
            <a:ext cx="1562271" cy="19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95842" y="5473098"/>
            <a:ext cx="114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Гарольд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II </a:t>
            </a:r>
            <a:endParaRPr lang="ru-RU" sz="14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Годвинсон</a:t>
            </a:r>
            <a:endParaRPr lang="be-BY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893" y="6147903"/>
            <a:ext cx="142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1400" b="1" dirty="0">
                <a:solidFill>
                  <a:srgbClr val="222222"/>
                </a:solidFill>
                <a:latin typeface="Arial" panose="020B0604020202020204" pitchFamily="34" charset="0"/>
              </a:rPr>
              <a:t>Кнуд Великий</a:t>
            </a:r>
          </a:p>
          <a:p>
            <a:pPr algn="ctr"/>
            <a:r>
              <a:rPr lang="ru-R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(1016-1035)</a:t>
            </a:r>
            <a:endParaRPr lang="be-BY" sz="1400" dirty="0"/>
          </a:p>
        </p:txBody>
      </p:sp>
    </p:spTree>
    <p:extLst>
      <p:ext uri="{BB962C8B-B14F-4D97-AF65-F5344CB8AC3E}">
        <p14:creationId xmlns:p14="http://schemas.microsoft.com/office/powerpoint/2010/main" val="372485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7/76/HenryIII.jpg/230px-Henry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56" y="116632"/>
            <a:ext cx="53280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4162" y="6113027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Генрих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III</a:t>
            </a:r>
            <a:endParaRPr lang="ru-RU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(1216-1272)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687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tin-history.limarevvn.ru/9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75456"/>
            <a:ext cx="6315195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6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2. ЭДУАРД I - 100 великих полководцев - Майкл Ли Лэннинг ...">
            <a:extLst>
              <a:ext uri="{FF2B5EF4-FFF2-40B4-BE49-F238E27FC236}">
                <a16:creationId xmlns:a16="http://schemas.microsoft.com/office/drawing/2014/main" id="{BCF6955B-E1CB-4258-979D-290B5C4F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54" y="116632"/>
            <a:ext cx="4585692" cy="55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D1324-25B1-4411-8856-60B8F5383B45}"/>
              </a:ext>
            </a:extLst>
          </p:cNvPr>
          <p:cNvSpPr txBox="1"/>
          <p:nvPr/>
        </p:nvSpPr>
        <p:spPr>
          <a:xfrm>
            <a:off x="2555776" y="567177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Эдуард I Длинноногий </a:t>
            </a:r>
            <a:r>
              <a:rPr lang="ru-RU" sz="2400" dirty="0"/>
              <a:t>король Англии 1272 - 1307 г.</a:t>
            </a:r>
          </a:p>
        </p:txBody>
      </p:sp>
    </p:spTree>
    <p:extLst>
      <p:ext uri="{BB962C8B-B14F-4D97-AF65-F5344CB8AC3E}">
        <p14:creationId xmlns:p14="http://schemas.microsoft.com/office/powerpoint/2010/main" val="137871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вильгельм завоев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2052" name="Picture 4" descr="Картинки по запросу вильгельм завоев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45" y="548679"/>
            <a:ext cx="2527694" cy="38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Харальд III Суров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2818705" cy="27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Эдгар Этели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886772" cy="26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0357" y="3501008"/>
            <a:ext cx="18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Эдгар Этелинг</a:t>
            </a: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6003" y="4509120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Вильгельм </a:t>
            </a:r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І</a:t>
            </a:r>
          </a:p>
          <a:p>
            <a:pPr algn="ctr"/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(1066-1087)</a:t>
            </a: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606" y="3478475"/>
            <a:ext cx="2272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rgbClr val="222222"/>
                </a:solidFill>
                <a:latin typeface="Arial" panose="020B0604020202020204" pitchFamily="34" charset="0"/>
              </a:rPr>
              <a:t>Гарольд Суровый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88436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вильгельм завоев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026" name="Picture 2" descr="Коронация Гарольда">
            <a:extLst>
              <a:ext uri="{FF2B5EF4-FFF2-40B4-BE49-F238E27FC236}">
                <a16:creationId xmlns:a16="http://schemas.microsoft.com/office/drawing/2014/main" id="{856D600D-4A3A-4451-B6C1-49358E1F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9144000" cy="40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9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вильгельм завоев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41FDA11D-907F-4406-AB71-847CAFA3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8971265" cy="68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2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вильгельм завоев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4D78044-D76F-48F7-AD49-EE7DA658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99392"/>
            <a:ext cx="8296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FADCE9BD-47EB-43FF-A835-EDF7E874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" y="3617086"/>
            <a:ext cx="14166639" cy="25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6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вильгельм завоева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12DB4F-D3E5-4F9A-96AC-FF39B6E7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" y="154440"/>
            <a:ext cx="9208367" cy="65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1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ормандский зам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8" y="116632"/>
            <a:ext cx="886707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6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ормандский замок тауэ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0538" cy="59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88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115</Words>
  <Application>Microsoft Office PowerPoint</Application>
  <PresentationFormat>Экран (4:3)</PresentationFormat>
  <Paragraphs>42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Linux Libertine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 Крыж</dc:title>
  <dc:creator>Антон</dc:creator>
  <cp:lastModifiedBy>Антон Шиляев</cp:lastModifiedBy>
  <cp:revision>40</cp:revision>
  <dcterms:created xsi:type="dcterms:W3CDTF">2013-11-08T12:58:50Z</dcterms:created>
  <dcterms:modified xsi:type="dcterms:W3CDTF">2024-05-10T11:50:06Z</dcterms:modified>
</cp:coreProperties>
</file>