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25A60-8E43-4A68-A8CF-BF5DF2741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2520FF-9446-4DC3-B305-55E93DD5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1AA18-4BB7-471C-B2FA-E50723C9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A1DD0-732F-4AC8-AE6D-FC89BFD9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B56D9C-16C4-4221-BBC6-F106A77E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2166-8EE2-4DC3-B690-5206C961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42E8A4-DEE6-4315-85CC-F5D42274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D9F15-9133-43CA-A01F-8A3289A4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54A99-39EF-4CA4-A77C-3F8CA7A4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30874-3672-4CB8-B4B3-1D9D25B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D6F327-738E-4AED-ABC1-C9529E7FB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11B29E-9292-4938-87F1-00E4A8521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A1E26-BE3C-488E-845D-8D39D487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67D24-A84C-423C-8D16-F8D27020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CAECF-AAC5-4AB9-B5B8-9F273A2A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C177-BFA5-4E03-B766-F019A8BD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89FA1-0F6F-4B70-B7EA-ABF97D5B4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63DF3-D15D-413B-ABD9-A65D8DF5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8AF68-17E6-461C-AD4B-26289202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4D8C7-7FE8-4AD9-A57F-5A499386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A4BF9-05E0-4A08-A8FE-2F9F546A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189EC-0545-47A8-83D2-3B8616A3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BE752-8842-48C2-B9C2-3016232A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3A527-87D8-478B-8327-FF0277A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A87EB-31C5-45AB-B3AA-C3E13BC6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3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1E4DE-7876-4461-9685-36A3B492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C82F5-C235-4813-978F-BC0859DC2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BE52F9-37EB-45D6-AFCF-952863D91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E2BA54-88F0-479E-86B7-2CE6EC6E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331E1-2457-49D2-B237-85C3D54B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E24A2-FD69-43AF-A1AB-D7018111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F4107-F432-4591-8376-D6E7286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74DB6-8BFA-4C30-A8C0-427705E4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96E888-4284-4D36-9E14-B16910238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42AA12-8D83-45BF-A9A9-E5A0410D5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CA8981-6AB9-4BDB-9A75-C2F434283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BAD959-018D-4EBD-A5D7-64CCF7DA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0A93ED-B229-4EC4-9412-237AA94D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58B4C-69C1-4AE7-BEB0-85269E8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8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4E3B5-9F51-4FC5-8950-5EA15BED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488BBC-7640-451C-995A-A47B5326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DCB43B-2DE8-4F96-B45C-7697BF14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A9E3B6-5E10-4EDF-9854-CEC03694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9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600DEF-BF5C-4401-AFD5-0E3754CF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8935A1-8FDE-4CC3-A661-35F9B0E2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3975DD-1A6C-49B7-8B52-3EF2EE06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273EC-E2E6-4D51-93C5-94E1F306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F04FF-20C0-4342-836C-4DDE7382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939B7-586A-4EEC-BDBD-B8C64F4D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78C68-29F3-4B16-BE5B-2428B5E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79408-57E8-4F80-9CFE-F9C8BD46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63C36-2953-4B1D-81C3-7CA0F960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AFB2-11DC-406B-A91D-850B8608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F3D3A6-7F1A-4C42-A3D4-1C5147C6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72E0D-B334-4E51-A204-829B0306E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7D458-E94E-49C5-8A2B-D449A2CA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F788D-C81E-40F5-B3CB-266F17B1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D732AD-EBE0-47F0-BA5C-6853C211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4F420-A933-4956-8401-20F1C38C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653D5-1525-4439-9CE5-C378F7DD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126DB-7D1B-4171-B3EE-9A6D063DE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3301-0BE9-499E-8EBF-F93181C043F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6F73A-6DA3-4DAA-9857-BE9CD679F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7E265-1F44-4E41-93F9-B353B5A6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7D74-3CEC-4F75-9559-441A72C1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7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86D746F-18F2-44F1-B706-42BBA18BE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99024"/>
              </p:ext>
            </p:extLst>
          </p:nvPr>
        </p:nvGraphicFramePr>
        <p:xfrm>
          <a:off x="2057400" y="1437695"/>
          <a:ext cx="8077200" cy="3165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1306659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e-BY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Болгарские земли в Средние века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e-BY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Раннее Новое 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1.Первое Болгарское царство.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2.Богомильское движение.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3.Болгария в XI-XIV вв.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Болгария под властью османов.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3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69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3B0EFF-C7BD-435A-9C4D-0919A049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7" y="0"/>
            <a:ext cx="9416912" cy="68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5254B3D-FD7D-4C66-B3A0-958112E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B097D39-D8E4-4F8F-991D-88DAC316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0"/>
            <a:ext cx="730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2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FC6ADBD-3860-4B63-A51E-6B78E180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0"/>
            <a:ext cx="1048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ИАР Плиска">
            <a:extLst>
              <a:ext uri="{FF2B5EF4-FFF2-40B4-BE49-F238E27FC236}">
                <a16:creationId xmlns:a16="http://schemas.microsoft.com/office/drawing/2014/main" id="{D9F26FB2-B73F-43BD-AE5C-6FEE824E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02" y="427383"/>
            <a:ext cx="12285402" cy="59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Царство Болгария при Иване Асене II">
            <a:extLst>
              <a:ext uri="{FF2B5EF4-FFF2-40B4-BE49-F238E27FC236}">
                <a16:creationId xmlns:a16="http://schemas.microsoft.com/office/drawing/2014/main" id="{B129974F-8052-4225-9CDC-232AE3FE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2" y="-1"/>
            <a:ext cx="8249479" cy="69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7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37C1A9B7-7984-4BE9-A3DF-6512F9F7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7" y="0"/>
            <a:ext cx="8514522" cy="69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3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репость Царевец. Велико-Тырново.">
            <a:extLst>
              <a:ext uri="{FF2B5EF4-FFF2-40B4-BE49-F238E27FC236}">
                <a16:creationId xmlns:a16="http://schemas.microsoft.com/office/drawing/2014/main" id="{B12B37FF-CEA5-49BC-9869-838D7EA6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7" y="0"/>
            <a:ext cx="10321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21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Шиляев</dc:creator>
  <cp:lastModifiedBy>Антон Шиляев</cp:lastModifiedBy>
  <cp:revision>2</cp:revision>
  <dcterms:created xsi:type="dcterms:W3CDTF">2024-02-12T14:05:13Z</dcterms:created>
  <dcterms:modified xsi:type="dcterms:W3CDTF">2024-05-10T11:54:05Z</dcterms:modified>
</cp:coreProperties>
</file>