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343" r:id="rId2"/>
    <p:sldId id="312" r:id="rId3"/>
    <p:sldId id="328" r:id="rId4"/>
    <p:sldId id="326" r:id="rId5"/>
    <p:sldId id="313" r:id="rId6"/>
    <p:sldId id="314" r:id="rId7"/>
    <p:sldId id="315" r:id="rId8"/>
    <p:sldId id="316" r:id="rId9"/>
    <p:sldId id="317" r:id="rId10"/>
    <p:sldId id="318" r:id="rId11"/>
    <p:sldId id="329" r:id="rId12"/>
    <p:sldId id="319" r:id="rId13"/>
    <p:sldId id="320" r:id="rId14"/>
    <p:sldId id="330" r:id="rId15"/>
    <p:sldId id="321" r:id="rId16"/>
    <p:sldId id="322" r:id="rId17"/>
    <p:sldId id="331" r:id="rId18"/>
    <p:sldId id="332" r:id="rId19"/>
    <p:sldId id="323" r:id="rId20"/>
    <p:sldId id="324" r:id="rId21"/>
    <p:sldId id="325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8955B-5FF5-4934-8272-C20F4B7CDA70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3A51E-0DE8-4135-82DF-98AD55BBB0A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9729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0823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56896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3086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4296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61301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96971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87918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28272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28374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80949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12065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40775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946E21-F6CD-4BC9-8BBE-7A08C1EEE142}"/>
              </a:ext>
            </a:extLst>
          </p:cNvPr>
          <p:cNvSpPr txBox="1"/>
          <p:nvPr/>
        </p:nvSpPr>
        <p:spPr>
          <a:xfrm>
            <a:off x="1259632" y="908720"/>
            <a:ext cx="684076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algn="ctr">
              <a:spcAft>
                <a:spcPts val="6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Музеи на Апеннинском и Пиренейском полуостровах</a:t>
            </a:r>
          </a:p>
          <a:p>
            <a:pPr marL="179705" algn="ctr">
              <a:spcAft>
                <a:spcPts val="600"/>
              </a:spcAf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>
              <a:spcAft>
                <a:spcPts val="6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Зарождение музейного дела в Италии.</a:t>
            </a:r>
          </a:p>
          <a:p>
            <a:pPr marL="179705">
              <a:spcAft>
                <a:spcPts val="6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Современные итальянские музеи</a:t>
            </a:r>
          </a:p>
          <a:p>
            <a:pPr marL="179705">
              <a:spcAft>
                <a:spcPts val="6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Испанские музеи</a:t>
            </a:r>
          </a:p>
        </p:txBody>
      </p:sp>
    </p:spTree>
    <p:extLst>
      <p:ext uri="{BB962C8B-B14F-4D97-AF65-F5344CB8AC3E}">
        <p14:creationId xmlns:p14="http://schemas.microsoft.com/office/powerpoint/2010/main" val="333834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мальчик достающий заноз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019650" cy="668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3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мирающий галл (известный также как «Капитолийский галат»). Рим,  Капитолийские музеи, Новый дворец, Зал галла.">
            <a:extLst>
              <a:ext uri="{FF2B5EF4-FFF2-40B4-BE49-F238E27FC236}">
                <a16:creationId xmlns:a16="http://schemas.microsoft.com/office/drawing/2014/main" id="{A77E8E17-4912-4AFA-8CF5-EEA017806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638"/>
            <a:ext cx="91440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74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&quot;музеи ватика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8" y="332656"/>
            <a:ext cx="901370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7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&quot;лаокоо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285334" cy="66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48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Что держал в руках «Аполлон Бельведерский»">
            <a:extLst>
              <a:ext uri="{FF2B5EF4-FFF2-40B4-BE49-F238E27FC236}">
                <a16:creationId xmlns:a16="http://schemas.microsoft.com/office/drawing/2014/main" id="{F3A16A6D-8F1B-459C-B696-A05EB656C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4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&quot;потолок сикстинской капелл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95692" cy="629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5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сотворение адам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9" y="260648"/>
            <a:ext cx="876347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85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кскурсии по Венеции, цены на 2023-2024 год. Подбор тура">
            <a:extLst>
              <a:ext uri="{FF2B5EF4-FFF2-40B4-BE49-F238E27FC236}">
                <a16:creationId xmlns:a16="http://schemas.microsoft.com/office/drawing/2014/main" id="{7E9313C1-1266-43C1-9F17-E06353D02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4" y="1160748"/>
            <a:ext cx="872991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50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алерея Академии в Венеции, Италия: фото достопримечательности">
            <a:extLst>
              <a:ext uri="{FF2B5EF4-FFF2-40B4-BE49-F238E27FC236}">
                <a16:creationId xmlns:a16="http://schemas.microsoft.com/office/drawing/2014/main" id="{4E3BBF27-DE79-42E8-929F-0B8FA832B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9" y="620688"/>
            <a:ext cx="429930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исунок &quot;Витрувианский человек&quot;, Леонардо да Винчи - описание">
            <a:extLst>
              <a:ext uri="{FF2B5EF4-FFF2-40B4-BE49-F238E27FC236}">
                <a16:creationId xmlns:a16="http://schemas.microsoft.com/office/drawing/2014/main" id="{7558F9F9-F6C8-4975-865F-8712739DC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32" y="432048"/>
            <a:ext cx="4155942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98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&quot;помпе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9" y="188640"/>
            <a:ext cx="864095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3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тдых во Флоренции. Все что нужно знать о Флоренции:погода, карта,  достопримечательности, отели">
            <a:extLst>
              <a:ext uri="{FF2B5EF4-FFF2-40B4-BE49-F238E27FC236}">
                <a16:creationId xmlns:a16="http://schemas.microsoft.com/office/drawing/2014/main" id="{3A384D42-FE1D-4BCF-8494-DD3D3243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37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&quot;помпе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5" y="188640"/>
            <a:ext cx="864616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4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&quot;помпе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0" y="260648"/>
            <a:ext cx="891527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65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Экскурсия Музей Прадо на 2, 3, 4 часа. в Мадриде - цена €150">
            <a:extLst>
              <a:ext uri="{FF2B5EF4-FFF2-40B4-BE49-F238E27FC236}">
                <a16:creationId xmlns:a16="http://schemas.microsoft.com/office/drawing/2014/main" id="{44F1A5F6-9DC7-4ABC-A458-ADBAD692F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" y="260648"/>
            <a:ext cx="907300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63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Менины — Википедия">
            <a:extLst>
              <a:ext uri="{FF2B5EF4-FFF2-40B4-BE49-F238E27FC236}">
                <a16:creationId xmlns:a16="http://schemas.microsoft.com/office/drawing/2014/main" id="{4A9F4ABD-E69B-4596-91E8-C1DFC283F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52" y="-171400"/>
            <a:ext cx="610679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852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ад земных наслаждений, Иероним Босх">
            <a:extLst>
              <a:ext uri="{FF2B5EF4-FFF2-40B4-BE49-F238E27FC236}">
                <a16:creationId xmlns:a16="http://schemas.microsoft.com/office/drawing/2014/main" id="{9525F966-0EE4-4A28-8583-66B5DD57B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413"/>
            <a:ext cx="9144000" cy="50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02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ы Гойи «Расстрел повстанцев в ночь на 3 мая 1808 года» | Великие  художники | FiloLi.ru">
            <a:extLst>
              <a:ext uri="{FF2B5EF4-FFF2-40B4-BE49-F238E27FC236}">
                <a16:creationId xmlns:a16="http://schemas.microsoft.com/office/drawing/2014/main" id="{EC133DFA-C0B8-4509-A34E-56802699D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4" y="188640"/>
            <a:ext cx="8362900" cy="64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937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Более 80 работ на тему «центр искусств королевы софии фотографии»: стоковые  фото, картинки и изображения royalty-free - iStock">
            <a:extLst>
              <a:ext uri="{FF2B5EF4-FFF2-40B4-BE49-F238E27FC236}">
                <a16:creationId xmlns:a16="http://schemas.microsoft.com/office/drawing/2014/main" id="{CE337577-3330-427B-B80E-9EE7FBC22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8" y="188640"/>
            <a:ext cx="8637612" cy="647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Герника (гобелен по мотивам «Герники» Пабло Пикассо) | Добро пожаловать в  коллекции подарков ООН">
            <a:extLst>
              <a:ext uri="{FF2B5EF4-FFF2-40B4-BE49-F238E27FC236}">
                <a16:creationId xmlns:a16="http://schemas.microsoft.com/office/drawing/2014/main" id="{D6170752-4A0D-4440-97C0-7102E4FB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388"/>
            <a:ext cx="91440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76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Музей Тиссена-Борнемисы">
            <a:extLst>
              <a:ext uri="{FF2B5EF4-FFF2-40B4-BE49-F238E27FC236}">
                <a16:creationId xmlns:a16="http://schemas.microsoft.com/office/drawing/2014/main" id="{EF58CE5E-0E40-4C49-BE74-04D08A0C1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6524"/>
            <a:ext cx="8888916" cy="59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69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Витторе Карпаччо, «Молодой рыцарь на фоне пейзажа», 1510">
            <a:extLst>
              <a:ext uri="{FF2B5EF4-FFF2-40B4-BE49-F238E27FC236}">
                <a16:creationId xmlns:a16="http://schemas.microsoft.com/office/drawing/2014/main" id="{F621C117-083D-47E8-BCBD-C0635298D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336"/>
            <a:ext cx="4443295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Ганс Гольбейн, «Портрет Генриха VIII Английского», ок. 1537">
            <a:extLst>
              <a:ext uri="{FF2B5EF4-FFF2-40B4-BE49-F238E27FC236}">
                <a16:creationId xmlns:a16="http://schemas.microsoft.com/office/drawing/2014/main" id="{7913206A-2376-474F-9B65-35A52B7EC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336"/>
            <a:ext cx="454521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31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галерея уффиц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" y="332656"/>
            <a:ext cx="89649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1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Музеи Сальвадора Дали. Испания по-русски - все о жизни в Испании">
            <a:extLst>
              <a:ext uri="{FF2B5EF4-FFF2-40B4-BE49-F238E27FC236}">
                <a16:creationId xmlns:a16="http://schemas.microsoft.com/office/drawing/2014/main" id="{F0E0A9EC-2864-4DDC-9D10-FA069A40B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0" y="260648"/>
            <a:ext cx="903056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47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ворец Альгамбра, Испания. Туры, описание достопримечательности и фото.">
            <a:extLst>
              <a:ext uri="{FF2B5EF4-FFF2-40B4-BE49-F238E27FC236}">
                <a16:creationId xmlns:a16="http://schemas.microsoft.com/office/drawing/2014/main" id="{C3AA66C9-4B1F-4B73-A4A1-812202F8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64" y="3359725"/>
            <a:ext cx="6321871" cy="352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Альгамбра в Гранаде - подробная информация | ON TRIPS">
            <a:extLst>
              <a:ext uri="{FF2B5EF4-FFF2-40B4-BE49-F238E27FC236}">
                <a16:creationId xmlns:a16="http://schemas.microsoft.com/office/drawing/2014/main" id="{21C31387-EFEB-4AD2-9EF7-3266B03F2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07" y="-177718"/>
            <a:ext cx="6228184" cy="353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4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оридор Вазари - самая необычная галерея Флоренции">
            <a:extLst>
              <a:ext uri="{FF2B5EF4-FFF2-40B4-BE49-F238E27FC236}">
                <a16:creationId xmlns:a16="http://schemas.microsoft.com/office/drawing/2014/main" id="{7ADD90CD-0342-4A4E-A9ED-B7C3E2F3B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78" y="0"/>
            <a:ext cx="6544444" cy="367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ридор Вазари во Флоренции: как попасть внутрь и увидеть сокровища галереи">
            <a:extLst>
              <a:ext uri="{FF2B5EF4-FFF2-40B4-BE49-F238E27FC236}">
                <a16:creationId xmlns:a16="http://schemas.microsoft.com/office/drawing/2014/main" id="{6C4D657B-10C7-4149-917E-ED34E190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78" y="3655485"/>
            <a:ext cx="67687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6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весна боттичелл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2" y="188640"/>
            <a:ext cx="869441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9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венера боттичелл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6" y="260648"/>
            <a:ext cx="88277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85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ваза медичи уффиц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357504" cy="60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ваза медичи уффиц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3"/>
            <a:ext cx="4049638" cy="60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34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капитолийские музе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0" y="476672"/>
            <a:ext cx="86409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4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капитолийские музе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" y="260648"/>
            <a:ext cx="896099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34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23</Words>
  <Application>Microsoft Office PowerPoint</Application>
  <PresentationFormat>Экран (4:3)</PresentationFormat>
  <Paragraphs>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 Крыж</dc:title>
  <dc:creator>Антон</dc:creator>
  <cp:lastModifiedBy>Антон Шиляев</cp:lastModifiedBy>
  <cp:revision>48</cp:revision>
  <dcterms:created xsi:type="dcterms:W3CDTF">2013-11-08T12:58:50Z</dcterms:created>
  <dcterms:modified xsi:type="dcterms:W3CDTF">2024-05-10T12:01:29Z</dcterms:modified>
</cp:coreProperties>
</file>