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7" r:id="rId12"/>
    <p:sldId id="265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BAC7C-8DE4-4398-BCF1-82861AD80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EE8D59-2DF0-45FF-8606-B6E98D5AB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AD599-CB2F-4734-A8AB-6F5EA5B1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FADE9-050F-4933-A010-CEAD7F1A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327F6-A0B6-4799-BE36-24E34074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874A5-1D19-4C85-B563-EAA380A3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CBD3C7-376F-4BF1-B54B-EB6AC2B65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623F2-73D5-4A56-89F8-FD9774F2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382C67-83AE-4E08-B117-8B8C9E35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AAF09-A6DA-4479-8A70-A1FE443A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6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7B7E22-6ABB-48BF-B190-C5EC87B1B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EFACB8-8DD6-4DEC-A157-1C37F7E5B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0DD15-792B-42EF-A626-5F6E0467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B9479-7992-4E8F-8D11-56ED3C2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3E677-568B-44B6-B1C0-B27BA5E6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73B3D-8BE5-436A-81D8-C72048A8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F4F17-FB4E-4B6F-A412-156750F1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AF8D0-54FC-45F9-99BC-B19C50F8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7422B-4648-4CAA-8E1A-8D25A18A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21417-4C14-4180-85BE-0728E3B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5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9F761-A442-4FC7-BEE3-A50C1D7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0F93D-7C8D-47E3-B231-3219792A3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B2202D-EE7D-4509-AB21-47EC5410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EC11A-947E-4965-889A-012BE0B5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DD10A-04DA-4C26-90AE-C64E7239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25833-51E5-4679-A739-FEF85BE8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FD3DA-20DF-4E0D-A315-37405484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FD3FB1-462D-452D-87DA-D8D3548BA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9D2681-6A5F-411B-B856-39420EC7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8887E-2DD5-4429-841D-D0A2BB1A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FB9F3-0024-4660-88B1-007CCD21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4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80FC5-FDAF-4428-AEF9-86E13B08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D346F-DBEE-4ED0-BC00-0C5656A2C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E05584-FAF4-47D4-A5E7-B2E11F605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A2659E-47A3-4645-80CB-FC0125411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0AF529-0D59-4DA2-AA82-F82149C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FB8F55-7556-4175-A267-BE41E7A9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3647D7-3B25-4D00-9AB2-77CAB914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9FE38C-495A-43A1-AA2C-5BDE7375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03357-A3FF-49C9-BDA0-318C6E3F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74D45D-FBD6-4BA1-980D-64B95741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CCC14E-3627-4D41-8C71-5F7B66DC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1ABD68-9F71-4604-B5F4-85309A63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6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1AF753-1E15-4102-85DF-FB3FEF5F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B4125C-DB00-430E-98B1-873C20FE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5CAE6A-018D-42A7-AD69-059889B3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C03AA-6982-45B5-B625-E21BD02C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CADDC-B7F4-4CC0-8800-F64F3D7F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3A9361-9B05-4B39-9E6B-AC68E2331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1E6E2-10AF-4FBF-974E-73521268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050DA-6544-4118-8246-A5941A1A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B55EE8-452F-4EE9-B4C9-2987D702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456F0-8257-414F-99E8-43EA8858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8914D5-11FF-4BB9-871C-3673C4CCA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E49ED7-E722-4AA7-BC6B-CB5121AA9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DF6F4-3412-4FCA-B068-9D69ED85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9EFBF-81A1-4289-9CC6-A20F0C3D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386B16-312D-4DA5-902A-69BA7744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C610B-93BD-4641-9CBD-5148DD11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00727-1661-4BF5-8476-BC9C5DA74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D83FD-BB51-4F6D-AD06-4199C3FD6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6A5F-BCDE-4E86-A4AA-83A980843929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BB655-51FC-4F4E-9509-B59020CC1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FCD3-6DFD-4712-9F93-4803F5AB0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055-07A5-41FC-8B6D-8540A211A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6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4BC8E9-54E6-45C0-9EDE-989E4425670C}"/>
              </a:ext>
            </a:extLst>
          </p:cNvPr>
          <p:cNvSpPr txBox="1"/>
          <p:nvPr/>
        </p:nvSpPr>
        <p:spPr>
          <a:xfrm>
            <a:off x="2345635" y="1917748"/>
            <a:ext cx="75007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музеи в США</a:t>
            </a: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Специфика и история американских музеев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Крупнейшие картинные галереи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Наиболее значительные музейные собрания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194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ью-Йорк - Новый музей современного искусства | Турнавигатор">
            <a:extLst>
              <a:ext uri="{FF2B5EF4-FFF2-40B4-BE49-F238E27FC236}">
                <a16:creationId xmlns:a16="http://schemas.microsoft.com/office/drawing/2014/main" id="{EB64581B-5C1B-4030-9208-E8223B57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0"/>
            <a:ext cx="1145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9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роль сюрреализма: жизненные мудрости от Сальвадора Дали – Москва 24,  11.05.2014">
            <a:extLst>
              <a:ext uri="{FF2B5EF4-FFF2-40B4-BE49-F238E27FC236}">
                <a16:creationId xmlns:a16="http://schemas.microsoft.com/office/drawing/2014/main" id="{5E4EFF55-A7C6-4417-AEFD-72165B38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6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C83329A9-4FF8-4DF9-A88D-2CA63DA8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28" y="0"/>
            <a:ext cx="9492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9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ебеди, отражающиеся в слонах&quot; - Сальвадор Дали - barcelona-excursii">
            <a:extLst>
              <a:ext uri="{FF2B5EF4-FFF2-40B4-BE49-F238E27FC236}">
                <a16:creationId xmlns:a16="http://schemas.microsoft.com/office/drawing/2014/main" id="{78D4FAB9-7209-4BA1-9026-954397A4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4" y="371056"/>
            <a:ext cx="12271514" cy="61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6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а «Банки с супом Кэмпбелл», Энди Уорхол — описание">
            <a:extLst>
              <a:ext uri="{FF2B5EF4-FFF2-40B4-BE49-F238E27FC236}">
                <a16:creationId xmlns:a16="http://schemas.microsoft.com/office/drawing/2014/main" id="{1CF7ED7C-4FFD-4E15-8796-BAB43640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9" y="342797"/>
            <a:ext cx="10852582" cy="61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0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rh">
            <a:extLst>
              <a:ext uri="{FF2B5EF4-FFF2-40B4-BE49-F238E27FC236}">
                <a16:creationId xmlns:a16="http://schemas.microsoft.com/office/drawing/2014/main" id="{FD8787C7-5D6A-422D-8CB5-3F1CDED2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8" y="-1"/>
            <a:ext cx="10009200" cy="78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узей науки и промышленности (Чикаго) — Википедия">
            <a:extLst>
              <a:ext uri="{FF2B5EF4-FFF2-40B4-BE49-F238E27FC236}">
                <a16:creationId xmlns:a16="http://schemas.microsoft.com/office/drawing/2014/main" id="{023A7332-5399-4A25-B211-328663BB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1219200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7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икаго: билет в Музей науки и промышленности | GetYourGuide">
            <a:extLst>
              <a:ext uri="{FF2B5EF4-FFF2-40B4-BE49-F238E27FC236}">
                <a16:creationId xmlns:a16="http://schemas.microsoft.com/office/drawing/2014/main" id="{96D057BC-B71A-4208-81F0-93C01FDB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10" y="0"/>
            <a:ext cx="10305429" cy="68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7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252B27A-8D1B-4290-805E-6D486DD7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57" y="0"/>
            <a:ext cx="12277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7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FCE4D2-74DF-4D68-917D-04117BE0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0" y="597966"/>
            <a:ext cx="5988000" cy="4888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8D471C-CC20-45E3-866F-98CB3499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18" y="597966"/>
            <a:ext cx="4517786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D2A89E-9407-4A84-B824-3F855C1F5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9" y="-26662"/>
            <a:ext cx="10277061" cy="69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5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ид Центрального парка осенью 2014 года">
            <a:extLst>
              <a:ext uri="{FF2B5EF4-FFF2-40B4-BE49-F238E27FC236}">
                <a16:creationId xmlns:a16="http://schemas.microsoft.com/office/drawing/2014/main" id="{5CCB3E3D-68E4-40C4-93D0-47E563E9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" y="0"/>
            <a:ext cx="10396330" cy="69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99C74557-9653-4D9A-B111-11091D64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" y="0"/>
            <a:ext cx="12024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2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елет Anatotitan (птицетазовый динозавр)">
            <a:extLst>
              <a:ext uri="{FF2B5EF4-FFF2-40B4-BE49-F238E27FC236}">
                <a16:creationId xmlns:a16="http://schemas.microsoft.com/office/drawing/2014/main" id="{485DED8C-486E-43DB-80C1-67B51D1D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4" y="-12424"/>
            <a:ext cx="9177131" cy="68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4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узей Гуггенхайма в Нью-Йорке | The Guggenheim Museum New York">
            <a:extLst>
              <a:ext uri="{FF2B5EF4-FFF2-40B4-BE49-F238E27FC236}">
                <a16:creationId xmlns:a16="http://schemas.microsoft.com/office/drawing/2014/main" id="{FDA020A4-EB58-4054-A359-ACFE4638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2" y="0"/>
            <a:ext cx="10168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1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узей Гуггенхайма в Нью-Йорке | OMyWorld - все достопримечательности мира |  Музей, Архитекторы, Архитектура">
            <a:extLst>
              <a:ext uri="{FF2B5EF4-FFF2-40B4-BE49-F238E27FC236}">
                <a16:creationId xmlns:a16="http://schemas.microsoft.com/office/drawing/2014/main" id="{02488354-593B-4EBD-B396-63299790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77" y="0"/>
            <a:ext cx="10238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2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Широкоэкранный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Шиляев</dc:creator>
  <cp:lastModifiedBy>Антон Шиляев</cp:lastModifiedBy>
  <cp:revision>3</cp:revision>
  <dcterms:created xsi:type="dcterms:W3CDTF">2024-02-02T13:08:41Z</dcterms:created>
  <dcterms:modified xsi:type="dcterms:W3CDTF">2024-05-10T12:03:01Z</dcterms:modified>
</cp:coreProperties>
</file>