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6" r:id="rId7"/>
    <p:sldId id="260" r:id="rId8"/>
    <p:sldId id="265" r:id="rId9"/>
    <p:sldId id="269" r:id="rId10"/>
    <p:sldId id="268" r:id="rId11"/>
    <p:sldId id="261" r:id="rId12"/>
    <p:sldId id="270" r:id="rId13"/>
    <p:sldId id="262" r:id="rId14"/>
    <p:sldId id="26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D58D-C46D-4785-9980-AA3B821C43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60AE617-01FD-4E23-BA80-DC901FEF5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77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D58D-C46D-4785-9980-AA3B821C43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E617-01FD-4E23-BA80-DC901FEF5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28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D58D-C46D-4785-9980-AA3B821C43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E617-01FD-4E23-BA80-DC901FEF5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21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D58D-C46D-4785-9980-AA3B821C43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E617-01FD-4E23-BA80-DC901FEF5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23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A80D58D-C46D-4785-9980-AA3B821C43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60AE617-01FD-4E23-BA80-DC901FEF5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45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D58D-C46D-4785-9980-AA3B821C43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E617-01FD-4E23-BA80-DC901FEF5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535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D58D-C46D-4785-9980-AA3B821C43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E617-01FD-4E23-BA80-DC901FEF5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7163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D58D-C46D-4785-9980-AA3B821C43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E617-01FD-4E23-BA80-DC901FEF5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77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D58D-C46D-4785-9980-AA3B821C43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E617-01FD-4E23-BA80-DC901FEF5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19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D58D-C46D-4785-9980-AA3B821C43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E617-01FD-4E23-BA80-DC901FEF5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5549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0D58D-C46D-4785-9980-AA3B821C4368}" type="datetimeFigureOut">
              <a:rPr lang="ru-RU" smtClean="0"/>
              <a:pPr/>
              <a:t>24.02.2021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E617-01FD-4E23-BA80-DC901FEF5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00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A80D58D-C46D-4785-9980-AA3B821C4368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60AE617-01FD-4E23-BA80-DC901FEF5A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3142" y="365760"/>
            <a:ext cx="3692435" cy="5753328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51268" y="341377"/>
            <a:ext cx="6648123" cy="1853183"/>
          </a:xfrm>
        </p:spPr>
        <p:txBody>
          <a:bodyPr>
            <a:normAutofit/>
          </a:bodyPr>
          <a:lstStyle/>
          <a:p>
            <a:pPr algn="ctr"/>
            <a:r>
              <a:rPr lang="ru-RU" sz="3500" b="1" dirty="0" smtClean="0"/>
              <a:t>Александр </a:t>
            </a:r>
            <a:r>
              <a:rPr lang="ru-RU" sz="3500" b="1" dirty="0" smtClean="0"/>
              <a:t>Блок.</a:t>
            </a:r>
            <a:endParaRPr lang="ru-RU" sz="3500" b="1" dirty="0" smtClean="0"/>
          </a:p>
          <a:p>
            <a:pPr algn="ctr"/>
            <a:r>
              <a:rPr lang="ru-RU" sz="3500" b="1" dirty="0" smtClean="0"/>
              <a:t>Стихотворение «Фабрика</a:t>
            </a:r>
            <a:r>
              <a:rPr lang="ru-RU" sz="3500" b="1" dirty="0" smtClean="0"/>
              <a:t>»</a:t>
            </a:r>
            <a:endParaRPr lang="ru-RU" sz="35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84064" y="1828800"/>
            <a:ext cx="57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Презентация по русской литературе для слушателей подготовительного отделения, подготовительных курсов и абитуриентов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76800" y="4730495"/>
            <a:ext cx="6839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Составители: старший преподаватель кафедры </a:t>
            </a:r>
            <a:r>
              <a:rPr lang="ru-RU" sz="2000" b="1" dirty="0" err="1" smtClean="0"/>
              <a:t>довузовской</a:t>
            </a:r>
            <a:r>
              <a:rPr lang="ru-RU" sz="2000" b="1" dirty="0" smtClean="0"/>
              <a:t> подготовки и профориентации </a:t>
            </a:r>
            <a:r>
              <a:rPr lang="ru-RU" sz="2000" b="1" dirty="0" smtClean="0">
                <a:solidFill>
                  <a:srgbClr val="0070C0"/>
                </a:solidFill>
              </a:rPr>
              <a:t>Королёва Е.А</a:t>
            </a:r>
            <a:r>
              <a:rPr lang="ru-RU" sz="2000" b="1" dirty="0" smtClean="0"/>
              <a:t>.;</a:t>
            </a:r>
          </a:p>
          <a:p>
            <a:pPr algn="just"/>
            <a:r>
              <a:rPr lang="ru-RU" sz="2000" b="1" dirty="0" smtClean="0"/>
              <a:t>слушатель филологического профиля </a:t>
            </a:r>
            <a:r>
              <a:rPr lang="ru-RU" sz="2000" b="1" dirty="0" smtClean="0">
                <a:solidFill>
                  <a:srgbClr val="0070C0"/>
                </a:solidFill>
              </a:rPr>
              <a:t>Дроздова Валерия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1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184" y="902500"/>
            <a:ext cx="47426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Автор же наблюдает за ситуацией со стороны, видит, как люди идут работать за кусок хлеба всю свою оставшуюся жизнь и слышит смех людей из жёлтых окон «</a:t>
            </a:r>
            <a:r>
              <a:rPr lang="ru-RU" sz="3200" b="1" i="1" dirty="0" smtClean="0"/>
              <a:t>что нищих провели</a:t>
            </a:r>
            <a:r>
              <a:rPr lang="ru-RU" sz="3200" b="1" dirty="0" smtClean="0"/>
              <a:t>». </a:t>
            </a:r>
            <a:endParaRPr lang="ru-RU" sz="3200" b="1" dirty="0"/>
          </a:p>
        </p:txBody>
      </p:sp>
      <p:pic>
        <p:nvPicPr>
          <p:cNvPr id="3" name="Picture 2" descr="https://stihirus24.ru/images/blok_i_strashnuy_m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9824" y="536448"/>
            <a:ext cx="6254496" cy="569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7694" y="426721"/>
            <a:ext cx="9052560" cy="1950719"/>
          </a:xfrm>
        </p:spPr>
        <p:txBody>
          <a:bodyPr>
            <a:noAutofit/>
          </a:bodyPr>
          <a:lstStyle/>
          <a:p>
            <a:r>
              <a:rPr lang="ru-RU" sz="3600" b="1" dirty="0"/>
              <a:t>Стихотворение написано четырёхстопным ямбом. </a:t>
            </a:r>
            <a:endParaRPr lang="ru-RU" sz="3600" b="1" dirty="0" smtClean="0"/>
          </a:p>
          <a:p>
            <a:r>
              <a:rPr lang="ru-RU" sz="3600" b="1" dirty="0" smtClean="0"/>
              <a:t>Рифма </a:t>
            </a:r>
            <a:r>
              <a:rPr lang="ru-RU" sz="3600" b="1" dirty="0"/>
              <a:t>перекрёстная, женская и мужская. </a:t>
            </a:r>
            <a:endParaRPr lang="ru-RU" sz="3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23232" y="2840736"/>
            <a:ext cx="6998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Я слышу всё с моей вершины:</a:t>
            </a: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Он медным голосом зовет</a:t>
            </a: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Согнуть измученные спины</a:t>
            </a:r>
          </a:p>
          <a:p>
            <a:r>
              <a:rPr lang="ru-RU" sz="3600" b="1" i="1" dirty="0" smtClean="0">
                <a:solidFill>
                  <a:srgbClr val="0070C0"/>
                </a:solidFill>
              </a:rPr>
              <a:t>Внизу собравшийся народ.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6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5632" y="451104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Здесь нет обилия метафор или сравнений, </a:t>
            </a:r>
            <a:r>
              <a:rPr lang="ru-RU" sz="3200" b="1" dirty="0" smtClean="0"/>
              <a:t>наверное, </a:t>
            </a:r>
            <a:r>
              <a:rPr lang="ru-RU" sz="3200" b="1" dirty="0" smtClean="0"/>
              <a:t>потому, что Блок хотел описать образ простого народа. </a:t>
            </a:r>
            <a:endParaRPr lang="ru-RU" sz="3200" b="1" dirty="0" smtClean="0"/>
          </a:p>
          <a:p>
            <a:r>
              <a:rPr lang="ru-RU" sz="3200" b="1" dirty="0" smtClean="0"/>
              <a:t>Но </a:t>
            </a:r>
            <a:r>
              <a:rPr lang="ru-RU" sz="3200" b="1" dirty="0" smtClean="0"/>
              <a:t>присутствуют эпитеты, которые имеют печальный оттенок: </a:t>
            </a:r>
            <a:r>
              <a:rPr lang="ru-RU" sz="3200" b="1" i="1" dirty="0" smtClean="0">
                <a:solidFill>
                  <a:srgbClr val="0070C0"/>
                </a:solidFill>
              </a:rPr>
              <a:t>«задумчивые болты», «глухо заперты», «измученные спины».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12837" y="682752"/>
            <a:ext cx="4565951" cy="5264767"/>
          </a:xfrm>
        </p:spPr>
        <p:txBody>
          <a:bodyPr>
            <a:noAutofit/>
          </a:bodyPr>
          <a:lstStyle/>
          <a:p>
            <a:r>
              <a:rPr lang="ru-RU" sz="3200" b="1" dirty="0"/>
              <a:t>В произведении поэт не пытается призвать людей к каким-то </a:t>
            </a:r>
            <a:r>
              <a:rPr lang="ru-RU" sz="3200" b="1" dirty="0" smtClean="0"/>
              <a:t>действиям. Он лишь </a:t>
            </a:r>
            <a:r>
              <a:rPr lang="ru-RU" sz="3200" b="1" dirty="0"/>
              <a:t>описывает то, что видел своими глазами и как трудно </a:t>
            </a:r>
            <a:r>
              <a:rPr lang="ru-RU" sz="3200" b="1" dirty="0" smtClean="0"/>
              <a:t>приходится </a:t>
            </a:r>
            <a:r>
              <a:rPr lang="ru-RU" sz="3200" b="1" dirty="0"/>
              <a:t>простым </a:t>
            </a:r>
            <a:r>
              <a:rPr lang="ru-RU" sz="3200" b="1" dirty="0" smtClean="0"/>
              <a:t>людям выжить в этом непростом мире.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6788" y="627018"/>
            <a:ext cx="4857683" cy="56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1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slide.ru/images/5/11239/96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784" y="499872"/>
            <a:ext cx="10680192" cy="5754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28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2079" y="512064"/>
            <a:ext cx="5593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000" dirty="0"/>
          </a:p>
        </p:txBody>
      </p:sp>
      <p:pic>
        <p:nvPicPr>
          <p:cNvPr id="30722" name="Picture 2" descr="https://litobozrenie.com/wp-content/uploads/2016/07/3486397-2775c44076a137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48" y="1511808"/>
            <a:ext cx="7485888" cy="474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2941" y="537754"/>
            <a:ext cx="7614981" cy="570629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706394" y="202474"/>
            <a:ext cx="3200400" cy="329184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соседнем доме окна </a:t>
            </a:r>
            <a:r>
              <a:rPr lang="ru-RU" b="1" dirty="0" err="1">
                <a:solidFill>
                  <a:schemeClr val="tx1"/>
                </a:solidFill>
              </a:rPr>
              <a:t>жолты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</a:rPr>
              <a:t>По вечерам — по вечерам</a:t>
            </a:r>
          </a:p>
          <a:p>
            <a:r>
              <a:rPr lang="ru-RU" b="1" dirty="0">
                <a:solidFill>
                  <a:schemeClr val="tx1"/>
                </a:solidFill>
              </a:rPr>
              <a:t>Скрипят задумчивые болты,</a:t>
            </a:r>
          </a:p>
          <a:p>
            <a:r>
              <a:rPr lang="ru-RU" b="1" dirty="0">
                <a:solidFill>
                  <a:schemeClr val="tx1"/>
                </a:solidFill>
              </a:rPr>
              <a:t>Подходят люди к воротам.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И глухо заперты ворота,</a:t>
            </a:r>
          </a:p>
          <a:p>
            <a:r>
              <a:rPr lang="ru-RU" b="1" dirty="0">
                <a:solidFill>
                  <a:schemeClr val="tx1"/>
                </a:solidFill>
              </a:rPr>
              <a:t>А на стене — а на стене</a:t>
            </a:r>
          </a:p>
          <a:p>
            <a:r>
              <a:rPr lang="ru-RU" b="1" dirty="0">
                <a:solidFill>
                  <a:schemeClr val="tx1"/>
                </a:solidFill>
              </a:rPr>
              <a:t>Недвижный кто-то, черный кто-то</a:t>
            </a:r>
          </a:p>
          <a:p>
            <a:r>
              <a:rPr lang="ru-RU" b="1" dirty="0">
                <a:solidFill>
                  <a:schemeClr val="tx1"/>
                </a:solidFill>
              </a:rPr>
              <a:t>Людей считает в тишине.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Я слышу всё с моей вершины:</a:t>
            </a:r>
          </a:p>
          <a:p>
            <a:r>
              <a:rPr lang="ru-RU" b="1" dirty="0">
                <a:solidFill>
                  <a:schemeClr val="tx1"/>
                </a:solidFill>
              </a:rPr>
              <a:t>Он медным голосом зовет</a:t>
            </a:r>
          </a:p>
          <a:p>
            <a:r>
              <a:rPr lang="ru-RU" b="1" dirty="0">
                <a:solidFill>
                  <a:schemeClr val="tx1"/>
                </a:solidFill>
              </a:rPr>
              <a:t>Согнуть измученные спины</a:t>
            </a:r>
          </a:p>
          <a:p>
            <a:r>
              <a:rPr lang="ru-RU" b="1" dirty="0">
                <a:solidFill>
                  <a:schemeClr val="tx1"/>
                </a:solidFill>
              </a:rPr>
              <a:t>Внизу собравшийся народ.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Они войдут и разбредутся,</a:t>
            </a:r>
          </a:p>
          <a:p>
            <a:r>
              <a:rPr lang="ru-RU" b="1" dirty="0">
                <a:solidFill>
                  <a:schemeClr val="tx1"/>
                </a:solidFill>
              </a:rPr>
              <a:t>Навалят на спины кули.</a:t>
            </a:r>
          </a:p>
          <a:p>
            <a:r>
              <a:rPr lang="ru-RU" b="1" dirty="0">
                <a:solidFill>
                  <a:schemeClr val="tx1"/>
                </a:solidFill>
              </a:rPr>
              <a:t>И в </a:t>
            </a:r>
            <a:r>
              <a:rPr lang="ru-RU" b="1" dirty="0" err="1" smtClean="0">
                <a:solidFill>
                  <a:schemeClr val="tx1"/>
                </a:solidFill>
              </a:rPr>
              <a:t>жолтых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окнах засмеются,</a:t>
            </a:r>
          </a:p>
          <a:p>
            <a:r>
              <a:rPr lang="ru-RU" b="1" dirty="0">
                <a:solidFill>
                  <a:schemeClr val="tx1"/>
                </a:solidFill>
              </a:rPr>
              <a:t>Что этих нищих провели.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15600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01litfund.ru/images/lots/19/cache/19-086-528-27-C5273336_m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607" y="487680"/>
            <a:ext cx="3800475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44768" y="658368"/>
            <a:ext cx="5205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Стихотворение  А.А. Блока «Фабрика» относится к раннему творчеству поэта и вошло в цикл </a:t>
            </a:r>
            <a:r>
              <a:rPr lang="ru-RU" sz="3600" b="1" i="1" dirty="0" smtClean="0">
                <a:solidFill>
                  <a:srgbClr val="FF0000"/>
                </a:solidFill>
              </a:rPr>
              <a:t>«Распутья».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78986" y="426721"/>
            <a:ext cx="9052560" cy="1706880"/>
          </a:xfrm>
        </p:spPr>
        <p:txBody>
          <a:bodyPr>
            <a:noAutofit/>
          </a:bodyPr>
          <a:lstStyle/>
          <a:p>
            <a:pPr indent="719138" algn="just"/>
            <a:r>
              <a:rPr lang="ru-RU" sz="2800" b="1" dirty="0"/>
              <a:t>Стихотворение </a:t>
            </a:r>
            <a:r>
              <a:rPr lang="ru-RU" sz="2800" b="1" dirty="0" smtClean="0"/>
              <a:t>«</a:t>
            </a:r>
            <a:r>
              <a:rPr lang="ru-RU" sz="2800" b="1" dirty="0"/>
              <a:t>Фабрика» было написано </a:t>
            </a:r>
            <a:r>
              <a:rPr lang="ru-RU" sz="2800" b="1" dirty="0" smtClean="0"/>
              <a:t>Александром Блоком </a:t>
            </a:r>
            <a:r>
              <a:rPr lang="ru-RU" sz="2800" b="1" dirty="0" smtClean="0"/>
              <a:t>в </a:t>
            </a:r>
            <a:r>
              <a:rPr lang="ru-RU" sz="2800" b="1" dirty="0"/>
              <a:t>1903 году. В это время во всем мире происходил переход к капитализму, который сопровождался голодом и разорением бывших крестьян. Россия поздно ступила на этот </a:t>
            </a:r>
            <a:r>
              <a:rPr lang="ru-RU" sz="2800" b="1" dirty="0" smtClean="0"/>
              <a:t>путь. Молодой </a:t>
            </a:r>
            <a:r>
              <a:rPr lang="ru-RU" sz="2800" b="1" dirty="0"/>
              <a:t>символист Блок не мог обойти эту тему </a:t>
            </a:r>
          </a:p>
        </p:txBody>
      </p:sp>
      <p:pic>
        <p:nvPicPr>
          <p:cNvPr id="7170" name="Picture 2" descr="https://pixy.org/src/4/448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832" y="3694177"/>
            <a:ext cx="9936480" cy="2645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291072" y="612089"/>
            <a:ext cx="5268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/>
            <a:r>
              <a:rPr lang="ru-RU" sz="3600" b="1" dirty="0"/>
              <a:t>В стихотворении изображена обычная </a:t>
            </a:r>
            <a:r>
              <a:rPr lang="ru-RU" sz="3600" b="1" i="1" dirty="0"/>
              <a:t>фабрика</a:t>
            </a:r>
            <a:r>
              <a:rPr lang="ru-RU" sz="3600" b="1" dirty="0"/>
              <a:t>, к воротам которой приходят люди, мечтающие получить работу, чтобы у них был хоть какой-то заработок. </a:t>
            </a:r>
          </a:p>
        </p:txBody>
      </p:sp>
      <p:pic>
        <p:nvPicPr>
          <p:cNvPr id="8" name="Picture 4" descr="https://pastvu.com/_p/a/6/1/e/61ed26e3d7c39b5ed6f9e89840985b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97" y="682752"/>
            <a:ext cx="5084064" cy="5608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098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08192" y="243840"/>
            <a:ext cx="56936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/>
            <a:r>
              <a:rPr lang="ru-RU" sz="2800" b="1" dirty="0" smtClean="0"/>
              <a:t>Автор подчёркивает мрачность всей картины через </a:t>
            </a:r>
            <a:r>
              <a:rPr lang="ru-RU" sz="2800" b="1" i="1" dirty="0" smtClean="0"/>
              <a:t>символы</a:t>
            </a:r>
            <a:r>
              <a:rPr lang="ru-RU" sz="2800" b="1" dirty="0" smtClean="0"/>
              <a:t>: </a:t>
            </a:r>
            <a:r>
              <a:rPr lang="ru-RU" sz="2800" b="1" dirty="0" smtClean="0"/>
              <a:t>«окна </a:t>
            </a:r>
            <a:r>
              <a:rPr lang="ru-RU" sz="2800" b="1" dirty="0" err="1" smtClean="0"/>
              <a:t>жолты</a:t>
            </a:r>
            <a:r>
              <a:rPr lang="ru-RU" sz="2800" b="1" dirty="0" smtClean="0"/>
              <a:t>» символизируют </a:t>
            </a:r>
            <a:r>
              <a:rPr lang="ru-RU" sz="2800" b="1" dirty="0" smtClean="0"/>
              <a:t>деньги, </a:t>
            </a:r>
            <a:r>
              <a:rPr lang="ru-RU" sz="2800" b="1" dirty="0" smtClean="0"/>
              <a:t>золото, достаток, сытость и </a:t>
            </a:r>
            <a:r>
              <a:rPr lang="ru-RU" sz="2800" b="1" dirty="0" smtClean="0"/>
              <a:t>влияние тех, кто находится за этими </a:t>
            </a:r>
            <a:r>
              <a:rPr lang="ru-RU" sz="2800" b="1" dirty="0" smtClean="0"/>
              <a:t>окнами. Этот эпитет привносит в создаваемую картину ассоциации болезненности, нездоровой лихорадочности, благодаря необычному написанию приобретает значение символа некой злой вещей силы.</a:t>
            </a:r>
            <a:endParaRPr lang="ru-RU" b="1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84" y="524256"/>
            <a:ext cx="4815839" cy="59549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5547" y="721729"/>
            <a:ext cx="49464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Этим людям не важна толпа, которая находится около этой фабрики, они видят в ней только рабочую силу, которая поможет ещё больше увеличить их богатства. </a:t>
            </a:r>
          </a:p>
        </p:txBody>
      </p:sp>
      <p:pic>
        <p:nvPicPr>
          <p:cNvPr id="5122" name="Picture 2" descr="http://cs8.pikabu.ru/post_img/2017/01/11/9/1484146960195915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311" y="1957451"/>
            <a:ext cx="5715000" cy="425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02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0288" y="256032"/>
            <a:ext cx="49743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«</a:t>
            </a:r>
            <a:r>
              <a:rPr lang="ru-RU" sz="3600" b="1" i="1" dirty="0" smtClean="0"/>
              <a:t>Чёрный </a:t>
            </a:r>
            <a:r>
              <a:rPr lang="ru-RU" sz="3600" b="1" i="1" dirty="0" smtClean="0"/>
              <a:t>кто-то</a:t>
            </a:r>
            <a:r>
              <a:rPr lang="ru-RU" sz="3600" b="1" dirty="0" smtClean="0"/>
              <a:t>» - чёрный цвет обозначает что-то зловещее, тёмное. То есть этот «кто-то», который считает людей в толпе - это тот, кто становится посредником между владельцами фабрики и рабочими. </a:t>
            </a:r>
            <a:endParaRPr lang="ru-RU" sz="3600" b="1" dirty="0" smtClean="0"/>
          </a:p>
        </p:txBody>
      </p:sp>
      <p:pic>
        <p:nvPicPr>
          <p:cNvPr id="23554" name="Picture 2" descr="https://thumbs.dreamstime.com/b/%D1%81%D0%B8-%D1%83%D1%8D%D1%82-%D1%87%D0%B5-%D0%BE%D0%B2%D0%B5%D0%BA%D0%B0-%D0%B2-%D0%BF-%D0%B0%D1%89%D0%B5-%D0%B2-%D0%BE%D1%82%D0%BA%D1%80%D1%8B%D1%82%D1%8C-%D0%B2%D0%B5%D1%80%D0%B8-%D1%87%D0%B5-%D0%BE%D0%B2%D0%B5%D0%BA-%D1%81-%D1%82%D1%80%D0%BE%D1%81%D1%82%D0%BE%D1%87%D0%BA%D0%BE%D0%B9-%D0%BD%D0%B0-%D0%B2%D1%85%D0%BE-%D0%B5-%D0%BA-78832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959" y="390144"/>
            <a:ext cx="5361559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us.123rf.com/450wm/shamain/shamain1510/shamain151000006/46635395-steam-punk-gears-background.jpg?ver=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19" y="1321308"/>
            <a:ext cx="4286250" cy="42100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81344" y="1060704"/>
            <a:ext cx="4754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«</a:t>
            </a:r>
            <a:r>
              <a:rPr lang="ru-RU" sz="3600" b="1" i="1" dirty="0" smtClean="0"/>
              <a:t>Медный голос</a:t>
            </a:r>
            <a:r>
              <a:rPr lang="ru-RU" sz="3600" b="1" dirty="0" smtClean="0"/>
              <a:t>» - звук работающих на фабрике механизмов, который зовёт людей «</a:t>
            </a:r>
            <a:r>
              <a:rPr lang="ru-RU" sz="3600" b="1" i="1" dirty="0" smtClean="0"/>
              <a:t>согнуть измученные спины</a:t>
            </a:r>
            <a:r>
              <a:rPr lang="ru-RU" sz="3600" b="1" dirty="0" smtClean="0"/>
              <a:t>». </a:t>
            </a:r>
            <a:endParaRPr lang="ru-RU" sz="3600" b="1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кстура гранж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168</TotalTime>
  <Words>484</Words>
  <Application>Microsoft Office PowerPoint</Application>
  <PresentationFormat>Произвольный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Дерево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Mailarrys</dc:creator>
  <cp:lastModifiedBy>Admin</cp:lastModifiedBy>
  <cp:revision>21</cp:revision>
  <dcterms:created xsi:type="dcterms:W3CDTF">2021-02-17T15:44:53Z</dcterms:created>
  <dcterms:modified xsi:type="dcterms:W3CDTF">2021-02-24T08:46:07Z</dcterms:modified>
</cp:coreProperties>
</file>