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52" autoAdjust="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CD768-4B91-4C8A-BD36-86F965DE506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31E87-0F0D-4B63-A65A-37460A22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3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67F2-0885-44EA-8D96-1DC55BA05B01}" type="datetime1">
              <a:rPr lang="ru-RU" smtClean="0"/>
              <a:t>24.03.2021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D228-C420-411A-84A8-E25589DD213E}" type="datetime1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7D5A-AF35-4931-9CE1-424E48D4E397}" type="datetime1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2F62-B9E6-4472-8702-F961A506008A}" type="datetime1">
              <a:rPr lang="ru-RU" smtClean="0"/>
              <a:t>24.03.2021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23-3F76-4DAD-ACB4-2E569F680A7B}" type="datetime1">
              <a:rPr lang="ru-RU" smtClean="0"/>
              <a:t>24.03.2021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AC91-7BC2-441D-9143-934339B89E56}" type="datetime1">
              <a:rPr lang="ru-RU" smtClean="0"/>
              <a:t>24.03.2021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EA05-6884-4219-B9F8-5BC9503C880A}" type="datetime1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781D-C572-49F9-BB3B-94D942BB28CF}" type="datetime1">
              <a:rPr lang="ru-RU" smtClean="0"/>
              <a:t>24.03.2021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B93B-D864-495E-BAB0-25832AC57CC4}" type="datetime1">
              <a:rPr lang="ru-RU" smtClean="0"/>
              <a:t>24.03.2021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4DCD-AB9E-4D9C-9730-E24C7AF2D58A}" type="datetime1">
              <a:rPr lang="ru-RU" smtClean="0"/>
              <a:t>24.03.2021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A9C4-398D-45FD-87D6-C6B50392A4A6}" type="datetime1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06808B-7F2A-4016-8208-8D0726B8F18F}" type="datetime1">
              <a:rPr lang="ru-RU" smtClean="0"/>
              <a:t>24.03.2021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BC1FCA-D3E5-42A1-BB43-CF76CF3B57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97510"/>
            <a:ext cx="8208912" cy="452431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по восстановлению и поддержанию проходимости дыхательных путей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u="sng" dirty="0"/>
          </a:p>
          <a:p>
            <a:pPr algn="ctr"/>
            <a:endParaRPr lang="en-US" sz="2800" b="1" u="sng" dirty="0" smtClean="0"/>
          </a:p>
          <a:p>
            <a:pPr algn="ctr"/>
            <a:endParaRPr lang="en-US" sz="2800" b="1" u="sng" dirty="0"/>
          </a:p>
          <a:p>
            <a:pPr algn="ctr"/>
            <a:endParaRPr lang="en-US" sz="2800" b="1" u="sng" dirty="0" smtClean="0"/>
          </a:p>
          <a:p>
            <a:pPr algn="ctr"/>
            <a:endParaRPr lang="en-US" sz="2800" b="1" u="sng" dirty="0"/>
          </a:p>
          <a:p>
            <a:pPr algn="ctr"/>
            <a:endParaRPr lang="en-US" sz="2800" b="1" u="sng" dirty="0" smtClean="0"/>
          </a:p>
          <a:p>
            <a:pPr algn="ctr"/>
            <a:endParaRPr lang="en-US" sz="2800" b="1" u="sng" dirty="0" smtClean="0"/>
          </a:p>
          <a:p>
            <a:pPr algn="ctr"/>
            <a:endParaRPr lang="ru-RU" sz="2800" dirty="0" smtClean="0"/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1</a:t>
            </a:fld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836712"/>
            <a:ext cx="383977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48" y="855867"/>
            <a:ext cx="3928293" cy="221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29773"/>
              </p:ext>
            </p:extLst>
          </p:nvPr>
        </p:nvGraphicFramePr>
        <p:xfrm>
          <a:off x="740028" y="3140968"/>
          <a:ext cx="7704856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/>
                <a:gridCol w="3816425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проходимости верхних дыхательных путей. Очистка ротовой полости.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верхних дыхательных путей. Выдвижение нижней челюсти.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95794"/>
            <a:ext cx="4536504" cy="240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580112" y="5013176"/>
            <a:ext cx="309634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верхних дыхательных путей. Запрокидывание е головы.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2</a:t>
            </a:fld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1802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07707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челюсти пострадавшего плотно сжаты, спасатель раздвигает их выдвигает </a:t>
            </a:r>
            <a:endParaRPr lang="en-US" dirty="0" smtClean="0"/>
          </a:p>
          <a:p>
            <a:r>
              <a:rPr lang="ru-RU" dirty="0" smtClean="0"/>
              <a:t>нижнюю </a:t>
            </a:r>
            <a:r>
              <a:rPr lang="ru-RU" dirty="0"/>
              <a:t>челюсть вперед (а), затем переводит пальцы на подбородок и, оттягивая его вниз, раскрывает рот; второй рукой, помещенной на лоб, запрокидывает голову назад (б).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692696"/>
            <a:ext cx="3935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Искусственное дыхание изо рта в рот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973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7170737" cy="310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751344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Затем, положив одну руку на лоб пострадавшего, а другую — на затылок, </a:t>
            </a:r>
            <a:r>
              <a:rPr lang="ru-RU" sz="1400" b="1" dirty="0" err="1"/>
              <a:t>переразгибает</a:t>
            </a:r>
            <a:r>
              <a:rPr lang="ru-RU" sz="1400" b="1" dirty="0"/>
              <a:t> (т. е. откидывает назад) голову больного, при этом рот, как правило, открывается (а). </a:t>
            </a:r>
            <a:r>
              <a:rPr lang="en-US" sz="1400" b="1" dirty="0" smtClean="0"/>
              <a:t> </a:t>
            </a:r>
            <a:r>
              <a:rPr lang="ru-RU" sz="1400" dirty="0" smtClean="0"/>
              <a:t>Спасатель </a:t>
            </a:r>
            <a:r>
              <a:rPr lang="ru-RU" sz="1400" dirty="0"/>
              <a:t>делает глубокий вдох, слегка задерживает свой выдох и, нагнувшись к пострадавшему, полностью герметизирует своими губами область его рта, создавая как бы </a:t>
            </a:r>
            <a:r>
              <a:rPr lang="ru-RU" sz="1400" b="1" dirty="0"/>
              <a:t>непроницаемый для воздуха купол над ротовым отверстием больного (б). </a:t>
            </a:r>
            <a:endParaRPr lang="en-US" sz="1400" b="1" dirty="0" smtClean="0"/>
          </a:p>
          <a:p>
            <a:pPr algn="just"/>
            <a:r>
              <a:rPr lang="ru-RU" sz="1400" dirty="0" smtClean="0"/>
              <a:t>При </a:t>
            </a:r>
            <a:r>
              <a:rPr lang="ru-RU" sz="1400" dirty="0"/>
              <a:t>этом </a:t>
            </a:r>
            <a:r>
              <a:rPr lang="ru-RU" sz="1400" b="1" dirty="0"/>
              <a:t>ноздри больного нужно зажать большим и указательным пальцами руки (а)</a:t>
            </a:r>
            <a:r>
              <a:rPr lang="ru-RU" sz="1400" dirty="0"/>
              <a:t>, лежащей на его лбу, или прикрыть своей щекой, что сделать гораздо труднее. </a:t>
            </a:r>
            <a:endParaRPr lang="en-US" sz="1400" dirty="0" smtClean="0"/>
          </a:p>
          <a:p>
            <a:pPr algn="just"/>
            <a:r>
              <a:rPr lang="ru-RU" sz="1400" b="1" i="1" u="sng" dirty="0" smtClean="0"/>
              <a:t>Отсутствие </a:t>
            </a:r>
            <a:r>
              <a:rPr lang="ru-RU" sz="1400" b="1" i="1" u="sng" dirty="0"/>
              <a:t>герметичности — частая ошибка при искусственном дыхании. При этом утечка воздуха через нос или углы рта пострадавшего сводит на нет все усилия спасающего.</a:t>
            </a:r>
          </a:p>
        </p:txBody>
      </p:sp>
    </p:spTree>
    <p:extLst>
      <p:ext uri="{BB962C8B-B14F-4D97-AF65-F5344CB8AC3E}">
        <p14:creationId xmlns:p14="http://schemas.microsoft.com/office/powerpoint/2010/main" val="31916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64704"/>
            <a:ext cx="74168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  <a:p>
            <a:r>
              <a:rPr lang="ru-RU" dirty="0"/>
              <a:t> 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109663"/>
            <a:ext cx="8313737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8765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Дыхание рот в рот с одновременным контролем экскурсии грудной клетки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11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5</a:t>
            </a:fld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908719"/>
            <a:ext cx="5295900" cy="544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07715" y="476672"/>
            <a:ext cx="5206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Реанимация рот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/>
              <a:t>Непрямой </a:t>
            </a:r>
            <a:r>
              <a:rPr lang="ru-RU" b="1" dirty="0"/>
              <a:t>массаж сердца</a:t>
            </a:r>
            <a:endParaRPr lang="en-US" b="1" dirty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052736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Непрямой массаж </a:t>
            </a:r>
            <a:r>
              <a:rPr lang="ru-RU" b="1" dirty="0" smtClean="0"/>
              <a:t>сердца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ru-RU" b="1" dirty="0" smtClean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50" y="1412776"/>
            <a:ext cx="749458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7</a:t>
            </a:fld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33513"/>
            <a:ext cx="7161213" cy="25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548680"/>
            <a:ext cx="279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Непрямой массаж сердца</a:t>
            </a:r>
            <a:endParaRPr lang="en-US" b="1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43" y="4149080"/>
            <a:ext cx="28384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3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1FCA-D3E5-42A1-BB43-CF76CF3B57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БЖЧ Лекция 7,8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БЖЧ Лекция 7,8</Template>
  <TotalTime>0</TotalTime>
  <Words>241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 БЖЧ Лекция 7,8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Levkovich</dc:creator>
  <cp:lastModifiedBy>Ekaterina Levkovich</cp:lastModifiedBy>
  <cp:revision>1</cp:revision>
  <dcterms:created xsi:type="dcterms:W3CDTF">2021-03-24T13:07:12Z</dcterms:created>
  <dcterms:modified xsi:type="dcterms:W3CDTF">2021-03-24T13:07:51Z</dcterms:modified>
</cp:coreProperties>
</file>