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1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480719" cy="2304255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</a:rPr>
              <a:t>Эмпирическая психология</a:t>
            </a:r>
            <a:endParaRPr lang="ru-RU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9711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6995120" cy="4176464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1904 году вторую часть того же сочинения защитил при историко-филологическом факультете Киевского университета, с присуждением степени доктора философии.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 </a:t>
            </a:r>
            <a:r>
              <a:rPr lang="ru-RU" dirty="0"/>
              <a:t>подготовленный «Учебник психологии» был удостоен </a:t>
            </a:r>
            <a:r>
              <a:rPr lang="ru-RU" dirty="0" err="1"/>
              <a:t>Макариевской</a:t>
            </a:r>
            <a:r>
              <a:rPr lang="ru-RU" dirty="0"/>
              <a:t> премии</a:t>
            </a:r>
          </a:p>
        </p:txBody>
      </p:sp>
    </p:spTree>
    <p:extLst>
      <p:ext uri="{BB962C8B-B14F-4D97-AF65-F5344CB8AC3E}">
        <p14:creationId xmlns:p14="http://schemas.microsoft.com/office/powerpoint/2010/main" val="279510228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 </a:t>
            </a:r>
            <a:r>
              <a:rPr lang="ru-RU" smtClean="0"/>
              <a:t>Философские </a:t>
            </a:r>
            <a:r>
              <a:rPr lang="ru-RU" dirty="0" smtClean="0"/>
              <a:t>взгляды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20-е </a:t>
            </a:r>
            <a:r>
              <a:rPr lang="ru-RU" dirty="0" err="1"/>
              <a:t>гг</a:t>
            </a:r>
            <a:r>
              <a:rPr lang="ru-RU" dirty="0"/>
              <a:t> XX века в ходе дискуссии о предмете социальной психологии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предложил разделить психологическую науку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на социальную психологию и собственно психологию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82141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404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Взгляды Челпанова вытекали из принятого им в соответствии с идеями психофизического параллелизма разделения явлений на два ряда - "мир психический" и "мир физический". Соответственно в познании мира психического, следуя господствующей в то время в психологии интроспективной парадигме, он отводил главное место методу самонаблюдения (так называемый "внутренний опыт"), познание же физического мира осуществляется согласно Челпанову, методом внешнего наблюдения (так называемый "внешний опыт").</a:t>
            </a:r>
          </a:p>
        </p:txBody>
      </p:sp>
    </p:spTree>
    <p:extLst>
      <p:ext uri="{BB962C8B-B14F-4D97-AF65-F5344CB8AC3E}">
        <p14:creationId xmlns:p14="http://schemas.microsoft.com/office/powerpoint/2010/main" val="401545980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139136" cy="5191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По существу это — теория нативизма, утверждающая, что пространство в психологическом отношении есть нечто непроизводное; представление о пространстве не может быть получено из того, что само по себе не обладает протяженностью, как это утверждают </a:t>
            </a:r>
            <a:r>
              <a:rPr lang="ru-RU" dirty="0" err="1"/>
              <a:t>генетисты</a:t>
            </a:r>
            <a:r>
              <a:rPr lang="ru-RU" dirty="0"/>
              <a:t>. Пространство есть такой же необходимый момент ощущений, как и интенсивность; интенсивность и протяженность составляют количественную сторону ощущения и одинаково неразрывно связаны с качественным содержанием ощущения, без которого они немыслимы.</a:t>
            </a:r>
          </a:p>
        </p:txBody>
      </p:sp>
    </p:spTree>
    <p:extLst>
      <p:ext uri="{BB962C8B-B14F-4D97-AF65-F5344CB8AC3E}">
        <p14:creationId xmlns:p14="http://schemas.microsoft.com/office/powerpoint/2010/main" val="415283625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056784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От </a:t>
            </a:r>
            <a:r>
              <a:rPr lang="ru-RU" dirty="0" err="1"/>
              <a:t>Штумфа</a:t>
            </a:r>
            <a:r>
              <a:rPr lang="ru-RU" dirty="0"/>
              <a:t> Челпанов отступает в том, что первый сближает качество ощущений с протяженностью, полагая, что различию мест в пространстве соответствует различие качеств; поэтому </a:t>
            </a:r>
            <a:r>
              <a:rPr lang="ru-RU" dirty="0" err="1"/>
              <a:t>Штумф</a:t>
            </a:r>
            <a:r>
              <a:rPr lang="ru-RU" dirty="0"/>
              <a:t> отрицает теорию Лотце о локальных знаках. Челпанов, наоборот, полагает, что теория локальных знаков может быть соединена с учением о </a:t>
            </a:r>
            <a:r>
              <a:rPr lang="ru-RU" dirty="0" smtClean="0"/>
              <a:t>не производности </a:t>
            </a:r>
            <a:r>
              <a:rPr lang="ru-RU" dirty="0"/>
              <a:t>восприятия протяженности и что хотя локальные знаки и не являются необходимой составной частью первоначального представления о пространстве, но в расширении и развитии этого представления им принадлежит важная роль.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Первая </a:t>
            </a:r>
            <a:r>
              <a:rPr lang="ru-RU" dirty="0"/>
              <a:t>половина работы Челпанова посвящена обстоятельному изложению теорий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нативизма 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генетизма</a:t>
            </a:r>
            <a:r>
              <a:rPr lang="ru-RU" dirty="0"/>
              <a:t>, в лице главнейших представителей этих учений.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25947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471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Философские </a:t>
            </a:r>
            <a:r>
              <a:rPr lang="ru-RU" dirty="0"/>
              <a:t>свои воззрения Челпанов высказал в книге: «О современных философских направлениях</a:t>
            </a:r>
            <a:r>
              <a:rPr lang="ru-RU" dirty="0" smtClean="0"/>
              <a:t>».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Автор доказывает мысль, что ныне возможна только идеалистическая философия.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Философия </a:t>
            </a:r>
            <a:r>
              <a:rPr lang="ru-RU" dirty="0"/>
              <a:t>есть </a:t>
            </a:r>
            <a:r>
              <a:rPr lang="ru-RU" i="1" dirty="0"/>
              <a:t>метафизика</a:t>
            </a:r>
            <a:r>
              <a:rPr lang="ru-RU" dirty="0"/>
              <a:t>. Особого метода она не имеет. Предмет философии — «исследование природы вселенной»; философия есть система наук, но этого не следует понимать в духе позитивизма.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2916443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6707088" cy="547982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Главный </a:t>
            </a:r>
            <a:r>
              <a:rPr lang="ru-RU" dirty="0"/>
              <a:t>недостаток позитивизма состоит в том, что у него нет теории познания; поэтому позитивизм должен был перейти в иную форму. Челпанов следит за различными формами философской мысли в XIX веке, а именно за агностицизмом, неокантианством, метафизикой, как она выразилась у Гартмана и у Вундта</a:t>
            </a:r>
          </a:p>
        </p:txBody>
      </p:sp>
    </p:spTree>
    <p:extLst>
      <p:ext uri="{BB962C8B-B14F-4D97-AF65-F5344CB8AC3E}">
        <p14:creationId xmlns:p14="http://schemas.microsoft.com/office/powerpoint/2010/main" val="3950678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Таким образом, Челпанов объявляет себя последователем Вундта, и критика мировоззрения Вундта в то же время будет и критикой философии Челпанова.</a:t>
            </a:r>
          </a:p>
        </p:txBody>
      </p:sp>
    </p:spTree>
    <p:extLst>
      <p:ext uri="{BB962C8B-B14F-4D97-AF65-F5344CB8AC3E}">
        <p14:creationId xmlns:p14="http://schemas.microsoft.com/office/powerpoint/2010/main" val="51284414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8444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6912768" cy="460851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Особое </a:t>
            </a:r>
            <a:r>
              <a:rPr lang="ru-RU" dirty="0"/>
              <a:t>место занимает еще одно направление психологии, получившее название "эмпирическая психология". Оно было представлено в России такими известными учеными, как </a:t>
            </a:r>
            <a:r>
              <a:rPr lang="ru-RU" i="1" dirty="0">
                <a:solidFill>
                  <a:schemeClr val="accent2"/>
                </a:solidFill>
              </a:rPr>
              <a:t>А.П. Нечаев</a:t>
            </a:r>
            <a:r>
              <a:rPr lang="ru-RU" i="1" dirty="0" smtClean="0">
                <a:solidFill>
                  <a:schemeClr val="accent2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i="1" dirty="0">
                <a:solidFill>
                  <a:schemeClr val="accent2"/>
                </a:solidFill>
              </a:rPr>
              <a:t>Г.И. Челпанов.</a:t>
            </a:r>
          </a:p>
        </p:txBody>
      </p:sp>
    </p:spTree>
    <p:extLst>
      <p:ext uri="{BB962C8B-B14F-4D97-AF65-F5344CB8AC3E}">
        <p14:creationId xmlns:p14="http://schemas.microsoft.com/office/powerpoint/2010/main" val="97397378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Для этого направления </a:t>
            </a:r>
            <a:r>
              <a:rPr lang="ru-RU" dirty="0" smtClean="0"/>
              <a:t>характерны:</a:t>
            </a:r>
          </a:p>
          <a:p>
            <a:r>
              <a:rPr lang="ru-RU" dirty="0" smtClean="0"/>
              <a:t>непоследовательность</a:t>
            </a:r>
            <a:r>
              <a:rPr lang="ru-RU" dirty="0"/>
              <a:t>, противоречивость методологической позиции; </a:t>
            </a:r>
          </a:p>
          <a:p>
            <a:r>
              <a:rPr lang="ru-RU" dirty="0" smtClean="0"/>
              <a:t> </a:t>
            </a:r>
            <a:r>
              <a:rPr lang="ru-RU" dirty="0"/>
              <a:t>ориентация не на отечественную традицию в области </a:t>
            </a:r>
            <a:r>
              <a:rPr lang="ru-RU" dirty="0" err="1"/>
              <a:t>человекознания</a:t>
            </a:r>
            <a:r>
              <a:rPr lang="ru-RU" dirty="0"/>
              <a:t>, а на современные ей европейские идеи, прежде всего учение В. Вундта.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Именно </a:t>
            </a:r>
            <a:r>
              <a:rPr lang="ru-RU" dirty="0"/>
              <a:t>этим определялась значительно меньшая по сравнению с выше рассмотренными оригинальность данного подхода. Его противоречивость особенно ярко проявлялась в отношении к эксперименту и оценке его места в психологии.</a:t>
            </a:r>
          </a:p>
        </p:txBody>
      </p:sp>
    </p:spTree>
    <p:extLst>
      <p:ext uri="{BB962C8B-B14F-4D97-AF65-F5344CB8AC3E}">
        <p14:creationId xmlns:p14="http://schemas.microsoft.com/office/powerpoint/2010/main" val="105536507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836712"/>
            <a:ext cx="3528392" cy="440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589240"/>
            <a:ext cx="648072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800" i="1" dirty="0" smtClean="0"/>
              <a:t>28 апреля 1862г – 13 февраля 1936г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457887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Среднее образование получил в </a:t>
            </a:r>
            <a:r>
              <a:rPr lang="ru-RU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мариупольской гимназии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окончания гимназии, 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году поступил на историко-филологический факультет Новороссийского университета в Одессе, который окончил 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году с последующим прикомандированием к Московскому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4843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499176" cy="483174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1890</a:t>
            </a:r>
            <a:r>
              <a:rPr lang="ru-RU" dirty="0"/>
              <a:t> году начал преподавание философии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Московском университете </a:t>
            </a:r>
            <a:r>
              <a:rPr lang="ru-RU" dirty="0"/>
              <a:t>в качестве приват-доцента.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1892 </a:t>
            </a:r>
            <a:r>
              <a:rPr lang="ru-RU" dirty="0"/>
              <a:t>году перешёл </a:t>
            </a:r>
            <a:r>
              <a:rPr lang="ru-RU" dirty="0" smtClean="0"/>
              <a:t>в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Киевский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университет св. Владимира</a:t>
            </a:r>
            <a:r>
              <a:rPr lang="ru-RU" dirty="0"/>
              <a:t>, где состоял профессором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val="259702626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71184" cy="54798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Статьи по психологии и философии Челпанов помещал в журналах 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«</a:t>
            </a:r>
            <a:r>
              <a:rPr lang="ru-RU" i="1" dirty="0"/>
              <a:t>Русская Мысль», </a:t>
            </a:r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Вопросы философии и психологии», </a:t>
            </a:r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Мир Божий» и </a:t>
            </a:r>
            <a:r>
              <a:rPr lang="ru-RU" i="1" dirty="0" smtClean="0"/>
              <a:t>в</a:t>
            </a:r>
          </a:p>
          <a:p>
            <a:r>
              <a:rPr lang="ru-RU" i="1" dirty="0" smtClean="0"/>
              <a:t> </a:t>
            </a:r>
            <a:r>
              <a:rPr lang="ru-RU" i="1" dirty="0"/>
              <a:t>«Киевских Университетских Известиях»; 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последнем издании Челпанов помещал обзоры новейшей литературы по психологии, теории познания и трансцендентальной эстетике Канта.</a:t>
            </a:r>
          </a:p>
        </p:txBody>
      </p:sp>
    </p:spTree>
    <p:extLst>
      <p:ext uri="{BB962C8B-B14F-4D97-AF65-F5344CB8AC3E}">
        <p14:creationId xmlns:p14="http://schemas.microsoft.com/office/powerpoint/2010/main" val="14520293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3600400" cy="576064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1897 года Челпанов руководил психологической семинарией при Киевском университете св. Владимира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674049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651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19256" cy="40670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1897 году защитил диссертацию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Проблема восприятия пространства в связи с учением об априорности и врожденности, ч.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/>
              <a:t>(оппонентами на защите выступали Н. Я. Грот и Л. М. Лопатин),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 </a:t>
            </a:r>
            <a:r>
              <a:rPr lang="ru-RU" dirty="0"/>
              <a:t>что историко-филологическим факультетом Московского университета был удостоен степени магистра философии. </a:t>
            </a:r>
          </a:p>
        </p:txBody>
      </p:sp>
    </p:spTree>
    <p:extLst>
      <p:ext uri="{BB962C8B-B14F-4D97-AF65-F5344CB8AC3E}">
        <p14:creationId xmlns:p14="http://schemas.microsoft.com/office/powerpoint/2010/main" val="2735062962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8883121c966da75fd4870a070b0e3af8">
  <xsd:schema xmlns:xsd="http://www.w3.org/2001/XMLSchema" xmlns:p="http://schemas.microsoft.com/office/2006/metadata/properties" targetNamespace="http://schemas.microsoft.com/office/2006/metadata/properties" ma:root="true" ma:fieldsID="9c1cab94237e2ac042826dfcad2cb0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5F9EE93-48E8-4707-8897-F42AA8C1F2F4}"/>
</file>

<file path=customXml/itemProps2.xml><?xml version="1.0" encoding="utf-8"?>
<ds:datastoreItem xmlns:ds="http://schemas.openxmlformats.org/officeDocument/2006/customXml" ds:itemID="{CA4DB04D-537E-4FD5-ADEC-ABCC8B395C4D}"/>
</file>

<file path=customXml/itemProps3.xml><?xml version="1.0" encoding="utf-8"?>
<ds:datastoreItem xmlns:ds="http://schemas.openxmlformats.org/officeDocument/2006/customXml" ds:itemID="{91A342C6-8504-40A1-ABAC-F2F55E817D5C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</TotalTime>
  <Words>660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Эмпирическая психология</vt:lpstr>
      <vt:lpstr>Презентация PowerPoint</vt:lpstr>
      <vt:lpstr>Презентация PowerPoint</vt:lpstr>
      <vt:lpstr>Презентация PowerPoint</vt:lpstr>
      <vt:lpstr>1. 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Философские взгляды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Георгий Иванович Челпанов</dc:title>
  <dc:creator>XTreme.ws</dc:creator>
  <cp:lastModifiedBy>Лилия Пархоменко</cp:lastModifiedBy>
  <cp:revision>6</cp:revision>
  <dcterms:created xsi:type="dcterms:W3CDTF">2014-11-12T07:28:07Z</dcterms:created>
  <dcterms:modified xsi:type="dcterms:W3CDTF">2015-01-08T14:39:27Z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