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Борис Федорович Ломов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 января </a:t>
            </a:r>
            <a:r>
              <a:rPr lang="ru-RU" dirty="0" smtClean="0"/>
              <a:t>1927 - 11июля</a:t>
            </a:r>
            <a:r>
              <a:rPr lang="ru-RU" dirty="0"/>
              <a:t> 1989</a:t>
            </a:r>
          </a:p>
        </p:txBody>
      </p:sp>
    </p:spTree>
    <p:extLst>
      <p:ext uri="{BB962C8B-B14F-4D97-AF65-F5344CB8AC3E}">
        <p14:creationId xmlns:p14="http://schemas.microsoft.com/office/powerpoint/2010/main" val="8588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5) Целостное познание психического явления подразумевает учет множественности его детерминант. В их число входят причинно-следственные связи, общие и специальные предпосылки психических явлений, опосредствующие звенья, различные внешние и внутренние факторы. Одни и те же детерминанты могут в одних условиях выступать в роли предпосылок, а в других — в роли самостоятельного фактора или опосредующего звена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4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6) Психические явления должны изучаться в их динамике и развитии. Целостность и </a:t>
            </a:r>
            <a:r>
              <a:rPr lang="ru-RU" dirty="0" err="1"/>
              <a:t>дифференцированность</a:t>
            </a:r>
            <a:r>
              <a:rPr lang="ru-RU" dirty="0"/>
              <a:t> психических явлений возникают, формируются или разрушаются в ходе развития человека как их носителя, жизнь которого сама представляет собой </a:t>
            </a:r>
            <a:r>
              <a:rPr lang="ru-RU" dirty="0" err="1"/>
              <a:t>полисистемный</a:t>
            </a:r>
            <a:r>
              <a:rPr lang="ru-RU" dirty="0"/>
              <a:t> процесс. Таким образом, психическое развитие человека и можно представить как постоянное движение, возникновение, формирование и преобразование его основных качеств и свойств.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8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Концепция уровней исследования человека и его психики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самом высоком уровне человек рассматривался Б. Ф. Ломовым в системе человеческих отношений и изучался как личность. Предметом исследования в этом случае являются развитие личности и социально-психологические явления.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следующем уровне личность рассматривается с точки зрения ее собственных свойств и структуры, в контексте ее деятельности и непосредственного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2488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еще более низком уровне изучаются процессы и состояния человека, его восприятие, мышление, память. (Этот уровень связывает психологию с физикой и математикой, а следующий — с нейрофизиологией и биологическими науками). Низший уровень находится в области исследований </a:t>
            </a:r>
            <a:r>
              <a:rPr lang="ru-RU" dirty="0" err="1"/>
              <a:t>нейродинамики</a:t>
            </a:r>
            <a:r>
              <a:rPr lang="ru-RU" dirty="0"/>
              <a:t> и физиологического обеспечения психических процессов. Данная схема показывает связь психологии с другими науками, а кроме того, дает основание для систематизации получаемых в психологии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Инженерная психология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Б. Ф. Ломов – создатель научной школы в инженерной психологии. С конца 1950-х годов занимался проблемами применения психологических законов в производственной сфере жизни людей. Одним из первых он начал разработку психологических проблем управления народным хозяйством, предложил ряд методов повышения производительности труда, обосновал необходимость поддержания на предприятии дружественной и уютной атмосферы как условия сохранения здоровья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17792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Б.Ф. Ломов </a:t>
            </a:r>
            <a:r>
              <a:rPr lang="ru-RU" dirty="0"/>
              <a:t>изучал вопросы информационного взаимодействия человека и технических устройств, поиска средств отображения информации и оптимальных (с позиции человека) форм и способов управления механизмами и технологическими процессами. Исследовал также ряд теоретических и практических проблем психологической оценки и проектирования современной техники.</a:t>
            </a:r>
          </a:p>
        </p:txBody>
      </p:sp>
    </p:spTree>
    <p:extLst>
      <p:ext uri="{BB962C8B-B14F-4D97-AF65-F5344CB8AC3E}">
        <p14:creationId xmlns:p14="http://schemas.microsoft.com/office/powerpoint/2010/main" val="34333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Инициатор издания первой советской «Психологической энциклопедии».</a:t>
            </a:r>
          </a:p>
          <a:p>
            <a:r>
              <a:rPr lang="ru-RU" dirty="0"/>
              <a:t>Организатор и руководитель всесоюзных форумов по инженерной психологии в Москве (1964, 1967).</a:t>
            </a:r>
          </a:p>
          <a:p>
            <a:r>
              <a:rPr lang="ru-RU" dirty="0"/>
              <a:t>Член ряда научных советов </a:t>
            </a:r>
            <a:r>
              <a:rPr lang="ru-RU" dirty="0" smtClean="0"/>
              <a:t>Академии Наук СССР </a:t>
            </a:r>
            <a:r>
              <a:rPr lang="ru-RU" dirty="0"/>
              <a:t>и межведомственных советов по гуманитарным наукам. Председатель Научного совета АН СССР по комплексному изучению человека (1986-1989).</a:t>
            </a:r>
          </a:p>
          <a:p>
            <a:r>
              <a:rPr lang="ru-RU" dirty="0" smtClean="0"/>
              <a:t>Был </a:t>
            </a:r>
            <a:r>
              <a:rPr lang="ru-RU" dirty="0"/>
              <a:t>награжден </a:t>
            </a:r>
            <a:r>
              <a:rPr lang="ru-RU" u="sng" dirty="0"/>
              <a:t>Орденом «Знак </a:t>
            </a:r>
            <a:r>
              <a:rPr lang="ru-RU" u="sng" dirty="0" smtClean="0"/>
              <a:t>Почёта»</a:t>
            </a:r>
            <a:r>
              <a:rPr lang="ru-RU" dirty="0" smtClean="0"/>
              <a:t> и </a:t>
            </a:r>
            <a:r>
              <a:rPr lang="ru-RU" dirty="0"/>
              <a:t>медалями, в частности золотой медалью </a:t>
            </a:r>
            <a:r>
              <a:rPr lang="ru-RU" u="sng" dirty="0"/>
              <a:t>Словацкой АН</a:t>
            </a:r>
            <a:r>
              <a:rPr lang="ru-RU" dirty="0"/>
              <a:t> </a:t>
            </a:r>
            <a:r>
              <a:rPr lang="ru-RU" dirty="0" smtClean="0"/>
              <a:t>и </a:t>
            </a:r>
            <a:r>
              <a:rPr lang="ru-RU" dirty="0"/>
              <a:t>медалью «Выдающемуся зарубежному ученому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5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Проблема общения в трудах Ломова Б.Ф.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Общение рассматривалось Б.Ф. Ломовым как общественно-историческая категория, раскрывающая социальную природу человеческого бытия.</a:t>
            </a:r>
          </a:p>
          <a:p>
            <a:r>
              <a:rPr lang="ru-RU" dirty="0" smtClean="0"/>
              <a:t>Общение выступает в роли важнейшей детерминанты всей системы психического, ее структуры, динамики и развития.</a:t>
            </a:r>
          </a:p>
          <a:p>
            <a:r>
              <a:rPr lang="ru-RU" dirty="0" smtClean="0"/>
              <a:t>В ходе общения люди обмениваются представлениями, действиями, состояниями.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5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Согласно Ломову, процесс общения имеет собственные функции, стратегию и динамику.</a:t>
            </a:r>
          </a:p>
          <a:p>
            <a:pPr marL="0" indent="0">
              <a:buNone/>
            </a:pPr>
            <a:r>
              <a:rPr lang="ru-RU" dirty="0" smtClean="0"/>
              <a:t>Выделяются 3 класса функций общения в жизни индивида: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 информационно-коммуникативная</a:t>
            </a:r>
            <a:r>
              <a:rPr lang="ru-RU" dirty="0"/>
              <a:t> (передача - прием информации</a:t>
            </a:r>
            <a:r>
              <a:rPr lang="ru-RU" dirty="0" smtClean="0"/>
              <a:t>),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регуляционно</a:t>
            </a:r>
            <a:r>
              <a:rPr lang="ru-RU" dirty="0" smtClean="0"/>
              <a:t>-коммуникативная (регуляция поведения в широком смысле, которую люди осуществляют по отношению друг к другу).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 аффективно-коммуникативная</a:t>
            </a:r>
            <a:r>
              <a:rPr lang="ru-RU" dirty="0"/>
              <a:t> (детерминация эмоциональной сферы человека).</a:t>
            </a:r>
          </a:p>
        </p:txBody>
      </p:sp>
    </p:spTree>
    <p:extLst>
      <p:ext uri="{BB962C8B-B14F-4D97-AF65-F5344CB8AC3E}">
        <p14:creationId xmlns:p14="http://schemas.microsoft.com/office/powerpoint/2010/main" val="12201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исследовании структуры общения можно говорить о 3-х уровнях анализа:</a:t>
            </a:r>
          </a:p>
          <a:p>
            <a:pPr>
              <a:buAutoNum type="arabicPeriod"/>
            </a:pPr>
            <a:r>
              <a:rPr lang="ru-RU" dirty="0" smtClean="0"/>
              <a:t>Макроуровень – общение индивида с другими людьми рассматривается как сторона его образа жизни.</a:t>
            </a:r>
          </a:p>
          <a:p>
            <a:pPr>
              <a:buAutoNum type="arabicPeriod"/>
            </a:pPr>
            <a:r>
              <a:rPr lang="ru-RU" dirty="0" err="1" smtClean="0"/>
              <a:t>Мезоуровень</a:t>
            </a:r>
            <a:r>
              <a:rPr lang="ru-RU" dirty="0" smtClean="0"/>
              <a:t> – относится к изучению отдельных актов общения.</a:t>
            </a:r>
            <a:r>
              <a:rPr lang="ru-RU" dirty="0"/>
              <a:t> </a:t>
            </a:r>
            <a:r>
              <a:rPr lang="ru-RU" dirty="0" smtClean="0"/>
              <a:t>Этот уровень включает следующие основные фазы:</a:t>
            </a:r>
          </a:p>
          <a:p>
            <a:r>
              <a:rPr lang="ru-RU" dirty="0" smtClean="0"/>
              <a:t>Начальная </a:t>
            </a:r>
          </a:p>
          <a:p>
            <a:r>
              <a:rPr lang="ru-RU" dirty="0" smtClean="0"/>
              <a:t>Формирование совместной программы общения</a:t>
            </a:r>
          </a:p>
          <a:p>
            <a:r>
              <a:rPr lang="ru-RU" dirty="0" smtClean="0"/>
              <a:t>Формирование «общего фонда» знаний, умений, навыков.</a:t>
            </a:r>
          </a:p>
        </p:txBody>
      </p:sp>
    </p:spTree>
    <p:extLst>
      <p:ext uri="{BB962C8B-B14F-4D97-AF65-F5344CB8AC3E}">
        <p14:creationId xmlns:p14="http://schemas.microsoft.com/office/powerpoint/2010/main" val="42185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2656"/>
            <a:ext cx="4896544" cy="61206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38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 Микроуровень – изучение отдельных сопряженных актов общения или циклов, выступающих как своеобразные </a:t>
            </a:r>
            <a:r>
              <a:rPr lang="ru-RU" dirty="0" err="1" smtClean="0"/>
              <a:t>елементарные</a:t>
            </a:r>
            <a:r>
              <a:rPr lang="ru-RU" dirty="0" smtClean="0"/>
              <a:t> его единицы.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9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«Эффект </a:t>
            </a:r>
            <a:r>
              <a:rPr lang="ru-RU" dirty="0" smtClean="0"/>
              <a:t>Общения»</a:t>
            </a:r>
            <a:r>
              <a:rPr lang="ru-RU" dirty="0"/>
              <a:t> проявляется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 в способах организации, селекции, оценки и коррекции воспринимаемой информации;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 в </a:t>
            </a:r>
            <a:r>
              <a:rPr lang="ru-RU" dirty="0" smtClean="0"/>
              <a:t>выборе системы</a:t>
            </a:r>
            <a:r>
              <a:rPr lang="ru-RU" dirty="0"/>
              <a:t> отсчета и трансформации образов;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 в расширении базы обобщения и абстрагирования </a:t>
            </a:r>
            <a:r>
              <a:rPr lang="ru-RU" dirty="0" err="1" smtClean="0"/>
              <a:t>приусвоении</a:t>
            </a:r>
            <a:r>
              <a:rPr lang="ru-RU" dirty="0"/>
              <a:t> понятий;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 в изменении стратегии решения широкого </a:t>
            </a:r>
            <a:r>
              <a:rPr lang="ru-RU" dirty="0" smtClean="0"/>
              <a:t>класса</a:t>
            </a:r>
            <a:r>
              <a:rPr lang="ru-RU" dirty="0"/>
              <a:t> </a:t>
            </a:r>
            <a:r>
              <a:rPr lang="ru-RU" dirty="0" smtClean="0"/>
              <a:t>задач.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723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 исследования позволили дать более глубокую характеристику процессу общения как открытой системе, обеспечивающей возможность распределения функций между его участниками, смену ролей по ходу решения задачи, взаимного содействия, контроля, коррекции и компенсации.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1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Спасибо за внимание!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65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b="1" dirty="0"/>
              <a:t>Борис Фёдорович </a:t>
            </a:r>
            <a:r>
              <a:rPr lang="ru-RU" sz="3200" b="1" dirty="0" smtClean="0"/>
              <a:t>Ломов</a:t>
            </a:r>
            <a:r>
              <a:rPr lang="ru-RU" sz="3200" dirty="0"/>
              <a:t> </a:t>
            </a:r>
            <a:r>
              <a:rPr lang="ru-RU" sz="3200" dirty="0" smtClean="0"/>
              <a:t>— советский психолог, специалист в области общей, инженерной и педагогической психологии, а так же психологии познавательных процессов.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50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Окончил психологическое отделение философского факультета ЛГУ (1951). Ученик Б. Г. Ананьева, А. Н. Леонтьева и Б. М. Теплова</a:t>
            </a:r>
            <a:r>
              <a:rPr lang="ru-RU" sz="2000" dirty="0" smtClean="0"/>
              <a:t>. </a:t>
            </a:r>
            <a:r>
              <a:rPr lang="ru-RU" sz="2000" dirty="0"/>
              <a:t>В 1954 защитил кандидатскую диссертацию по психологическим проблемам психологии политехнического образования, в 1963 – </a:t>
            </a:r>
            <a:r>
              <a:rPr lang="ru-RU" sz="2000" dirty="0" smtClean="0"/>
              <a:t>докторскую диссертацию</a:t>
            </a:r>
            <a:r>
              <a:rPr lang="ru-RU" sz="2000" dirty="0"/>
              <a:t> по инженерной психологии</a:t>
            </a:r>
            <a:r>
              <a:rPr lang="ru-RU" sz="2000" dirty="0" smtClean="0"/>
              <a:t>. </a:t>
            </a:r>
            <a:r>
              <a:rPr lang="ru-RU" sz="2000" dirty="0"/>
              <a:t>В 1959 организовал в ЛГУ первую в СССР лабораторию инженерной психологии, в которой проводились </a:t>
            </a:r>
            <a:r>
              <a:rPr lang="ru-RU" sz="2000" dirty="0" smtClean="0"/>
              <a:t>эмпирические</a:t>
            </a:r>
            <a:r>
              <a:rPr lang="ru-RU" sz="2000" dirty="0"/>
              <a:t> </a:t>
            </a:r>
            <a:r>
              <a:rPr lang="ru-RU" sz="2000" dirty="0" smtClean="0"/>
              <a:t>исследования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92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77041"/>
            <a:ext cx="7125113" cy="924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80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Основатель (совместно с Б. Г. Ананьевым) и первый </a:t>
            </a:r>
            <a:r>
              <a:rPr lang="ru-RU" sz="2400" dirty="0" smtClean="0"/>
              <a:t>декан</a:t>
            </a:r>
            <a:r>
              <a:rPr lang="ru-RU" sz="2400" dirty="0"/>
              <a:t> </a:t>
            </a:r>
            <a:r>
              <a:rPr lang="ru-RU" sz="2400" dirty="0" smtClean="0"/>
              <a:t>факультета </a:t>
            </a:r>
            <a:r>
              <a:rPr lang="ru-RU" sz="2400" dirty="0"/>
              <a:t>психологии ЛГУ (1966–1968</a:t>
            </a:r>
            <a:r>
              <a:rPr lang="ru-RU" sz="2400" dirty="0" smtClean="0"/>
              <a:t>). Президент</a:t>
            </a:r>
            <a:r>
              <a:rPr lang="ru-RU" sz="2400" dirty="0"/>
              <a:t> </a:t>
            </a:r>
            <a:r>
              <a:rPr lang="ru-RU" sz="2400" dirty="0" smtClean="0"/>
              <a:t>Общества </a:t>
            </a:r>
            <a:r>
              <a:rPr lang="ru-RU" sz="2400" dirty="0"/>
              <a:t>психологов СССР (1968–1983).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0"/>
            <a:ext cx="2337048" cy="30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Системный подход в психологии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Ломов </a:t>
            </a:r>
            <a:r>
              <a:rPr lang="ru-RU" dirty="0"/>
              <a:t>рассматривал психические процессы как системные, органически вписанные во всеобщую взаимосвязь явлений и процессов материального мира и сами выступающие по отношению к ним как органическое единство при раскрытии своих уникальных качеств.</a:t>
            </a:r>
          </a:p>
          <a:p>
            <a:r>
              <a:rPr lang="ru-RU" dirty="0"/>
              <a:t>Согласно Б. Ф. Ломову, понимание психического предполагает его анализ в плане воздействия на него совокупностей внешних и внутренних отношений, с которыми оно вступает в связь прежде всего в качестве единого целого.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4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Психика как система</a:t>
            </a:r>
            <a:r>
              <a:rPr lang="ru-RU" sz="2400" dirty="0"/>
              <a:t>, по Б. Ф. Ломову, — это многомерное, иерархически организованное динамическое целое. В этой связи им ставилась задача выявления множественности систем бытия человека по отношению к единству его психических свойств.</a:t>
            </a:r>
          </a:p>
        </p:txBody>
      </p:sp>
    </p:spTree>
    <p:extLst>
      <p:ext uri="{BB962C8B-B14F-4D97-AF65-F5344CB8AC3E}">
        <p14:creationId xmlns:p14="http://schemas.microsoft.com/office/powerpoint/2010/main" val="1299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Ядро его системного подхода образуют следующие </a:t>
            </a:r>
            <a:r>
              <a:rPr lang="ru-RU" b="1" dirty="0"/>
              <a:t>шесть основных принципов:</a:t>
            </a:r>
          </a:p>
          <a:p>
            <a:r>
              <a:rPr lang="ru-RU" dirty="0"/>
              <a:t>1) Психические явления должны восприниматься и анализироваться с нескольких сторон: как некоторая качественная единица, как внутреннее условие взаимосвязи и взаимодействия объекта со средой, как совокупность качеств, приобретаемых индивидом, и как результат активности микросистем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10362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2) Психические явления многомерны, а потому они должны рассматриваться с разных сторон и в различных системах измерения.</a:t>
            </a:r>
          </a:p>
          <a:p>
            <a:r>
              <a:rPr lang="ru-RU" dirty="0"/>
              <a:t>3) Система психических явлений состоит из многих уровней, психика в целом разделяется на когнитивную, коммуникативную, регулятивную, каждая из которых также разделяется на те или иные уровни</a:t>
            </a:r>
            <a:r>
              <a:rPr lang="ru-RU" dirty="0" smtClean="0"/>
              <a:t>.</a:t>
            </a:r>
          </a:p>
          <a:p>
            <a:r>
              <a:rPr lang="ru-RU" dirty="0"/>
              <a:t>4) Свойства человека организованы в единое целое, по своему строению напоминающее пирамиду: на вершине находятся основные психические свойства, в основании — свойства, их раскрывающие, а грани представляют собой различные категории психических свойств.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0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8883121c966da75fd4870a070b0e3af8">
  <xsd:schema xmlns:xsd="http://www.w3.org/2001/XMLSchema" xmlns:p="http://schemas.microsoft.com/office/2006/metadata/properties" targetNamespace="http://schemas.microsoft.com/office/2006/metadata/properties" ma:root="true" ma:fieldsID="9c1cab94237e2ac042826dfcad2cb05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36BAE72-0C22-440A-B5CE-5B5B20E7060B}"/>
</file>

<file path=customXml/itemProps2.xml><?xml version="1.0" encoding="utf-8"?>
<ds:datastoreItem xmlns:ds="http://schemas.openxmlformats.org/officeDocument/2006/customXml" ds:itemID="{CD4B127A-8F3B-48D3-84F6-634FA14CAE77}"/>
</file>

<file path=customXml/itemProps3.xml><?xml version="1.0" encoding="utf-8"?>
<ds:datastoreItem xmlns:ds="http://schemas.openxmlformats.org/officeDocument/2006/customXml" ds:itemID="{3D674B11-E301-4EEB-B25F-490EFAB1A43E}"/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59</TotalTime>
  <Words>902</Words>
  <Application>Microsoft Office PowerPoint</Application>
  <PresentationFormat>Экран (4:3)</PresentationFormat>
  <Paragraphs>50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Spring</vt:lpstr>
      <vt:lpstr>Борис Федорович Ломов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Системный подход в психологии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Концепция уровней исследования человека и его психики</vt:lpstr>
      <vt:lpstr>Презентация PowerPoint</vt:lpstr>
      <vt:lpstr>Инженерная психология </vt:lpstr>
      <vt:lpstr>Презентация PowerPoint</vt:lpstr>
      <vt:lpstr>Презентация PowerPoint</vt:lpstr>
      <vt:lpstr>Проблема общения в трудах Ломова Б.Ф.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Федорович Ломов</dc:title>
  <dc:creator>виктория</dc:creator>
  <cp:lastModifiedBy>виктория</cp:lastModifiedBy>
  <cp:revision>7</cp:revision>
  <dcterms:created xsi:type="dcterms:W3CDTF">2014-12-03T21:17:36Z</dcterms:created>
  <dcterms:modified xsi:type="dcterms:W3CDTF">2014-12-05T10:04:34Z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