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36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39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93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3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29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69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83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7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8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70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16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EAE21-148D-4FFC-BB4F-3824AD197FB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59F96-88DD-415A-8403-97F2FC2C3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11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5488" y="274320"/>
            <a:ext cx="11183112" cy="242316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Кодирование информации в межкультурной коммуникации.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Межкультурная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 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4904" y="2880360"/>
            <a:ext cx="11283696" cy="3648456"/>
          </a:xfrm>
        </p:spPr>
        <p:txBody>
          <a:bodyPr/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  <a:p>
            <a:pPr algn="just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кодирования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информации.</a:t>
            </a:r>
          </a:p>
          <a:p>
            <a:pPr marL="457200" indent="-4572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кодов и их роль в межкультурной коммуникации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Межкультурная компетенция.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1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1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Виды кодов и их роль в межкультурной коммуникации.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480" y="1289304"/>
            <a:ext cx="11430000" cy="53218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«Переключение кодов»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наблюдаться при контактах представителей любых групп, пользующихся различными кодами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Билингвы переключаются с одного кода на другой в зависимости от контекста общения.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Компетентное участие в МКК требует поэтапного овладения культурно-языковым кодом изучаемого языка.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 кодов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выражающейся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формировании «связки» между внутренним универсально-предметным кодом и внешним кодом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которым личность овладевает для участия в межкультурном общении.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не сформирована эта «связка», используемый личностью код остается дословным переводом с родного языка с соответствующим выбором лексических средств и грамматических конструкций.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 не в состоянии служить для адекватного выражения коммуникативной интенции личности.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Трансформированный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дает личности ощущение коммуникативного контакта с собеседником на основе единства используемых концептов, фоновых знаний,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пресуппозиций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других культурно-языковых средств, зашифрованных в вербальной и невербальной форме.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1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544" y="411480"/>
            <a:ext cx="10430256" cy="69494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624" y="1106424"/>
            <a:ext cx="11439144" cy="5586984"/>
          </a:xfrm>
        </p:spPr>
        <p:txBody>
          <a:bodyPr>
            <a:normAutofit/>
          </a:bodyPr>
          <a:lstStyle/>
          <a:p>
            <a:pPr algn="just">
              <a:tabLst>
                <a:tab pos="265113" algn="l"/>
              </a:tabLst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комплекс знаний, приемов, умений, позволяющих адекватно оценить коммуникативную ситуацию, соотнести интенции с предполагаемым набором вербальных и невербальных средств, реализовать коммуникативное намерение и верифицировать результаты коммуникативного акта с помощью обратной связи.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Межкультурная компетенция включает языковую, коммуникативную и культурную компетенции.</a:t>
            </a:r>
          </a:p>
          <a:p>
            <a:pPr algn="just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 компетенция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компетенции было впервые введено Н. Хомским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рассматривал его как 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лингвистическая интуиция», «языковое знание», «языковое поведение» и способность говорящего владеть абстрактной системой языковых правил.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30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компетенция.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176" y="1453896"/>
            <a:ext cx="11594592" cy="4626864"/>
          </a:xfrm>
        </p:spPr>
        <p:txBody>
          <a:bodyPr/>
          <a:lstStyle/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МКК языковая компетенция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лексики, грамматики, стилистики,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нания и умения осуществлять правильный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языковых средств, адекватных для ситуации общения;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референцию;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соотнесение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ментальных моделей с формами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повторить однажды полученный языковой опыт в аналогичных коммуникативных ситуациях.</a:t>
            </a:r>
          </a:p>
        </p:txBody>
      </p:sp>
    </p:spTree>
    <p:extLst>
      <p:ext uri="{BB962C8B-B14F-4D97-AF65-F5344CB8AC3E}">
        <p14:creationId xmlns:p14="http://schemas.microsoft.com/office/powerpoint/2010/main" val="38598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компетенция.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328" y="1316736"/>
            <a:ext cx="11576304" cy="5358384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компетенция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коммуникативной компетенции было впервые предложено Д.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Хаймсом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включает механизмы, приемы и стратегии, необходимые для обеспечения эффективного процесса общения.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коммуникативной компетенции в МКК предполагают понимание не только закономерностей человеческого общения как такового, а также учет многочисленных культурных различий, чуткость к малейшим изменениям коммуникативной ситуации и поведения собеседника.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должен исходить из собственного незнания чего-то, допущения возможности собственных ошибок и готовности их исправить. Многократно возрастает роль интуиции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8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587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компетенция.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472" y="1289304"/>
            <a:ext cx="11512296" cy="53309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  <a:tabLst>
                <a:tab pos="357188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 компетенции применительно к МКК являются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1) степень вовлеченности в общения, умение определить долю говорения и слушания в зависимости от культурных норм; 2) умение адекватно выразить свою мысль и понять мысль собеседника; 3) умение подавать и интерпретировать сигналы смены коммуникативных ролей и сигналы завершения общения, приемлемые для данной культуры;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адекватный выбор коммуникативной дистанции; темы беседы; регистра и тональности общения; вербальных и невербальных средств; речевых стратегий;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чуткое отношение к настрою собеседника, способность к сопереживанию; приспособляемость с учетом социального статуса собеседника и межкультурных различий; высокая степень готовности к корректировке собственного коммуникативного поведения.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важным для МКК является «прочтение» сигналов нарушения понимания и своевременное «включение» обратной связи.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82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компетенция.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048" y="1152144"/>
            <a:ext cx="11430000" cy="54498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Культурная компетенция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Культурная компетенция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понимание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пресуппозиций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фоновых знаний, ценностных установок, психологической и социальной идентичности, характерных для данной культуры.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культурной компетенции в определенной мере совпадает с понятием культурной грамотности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культурной грамотности Э.Д.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Хирша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Literacy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1988). Суть концепции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Хирша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попытка представить культурный тезаурус образованного американца как основу эффективной коммуникации внутри американской культуры. Он включает в нее фоновые знания, которые позволяют носителю культуры взять газету и читать ее с адекватным уровнем понимания как эксплицитной, так и имплицитной информации.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9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72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компетенция.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488" y="1216152"/>
            <a:ext cx="11283696" cy="556869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Культурная компетенция участника МКК предполагает умение извлечь информацию из таких единиц как топонимы, антропонимы, названия политических реалий, известных книг, фильмов и т.д. </a:t>
            </a:r>
          </a:p>
          <a:p>
            <a:pPr algn="just"/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иметь в виду, что объем культурной грамотности включает не только культурно-специфическую информацию, но и </a:t>
            </a:r>
            <a:r>
              <a:rPr lang="ru-RU" sz="4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мире в целом. </a:t>
            </a:r>
          </a:p>
          <a:p>
            <a:pPr algn="just"/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Культурная грамотность – это наиболее динамичный компонент компетенции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возникают новые сведения по политической ситуации, общественному развитию, инновации, мода и т.д.</a:t>
            </a:r>
          </a:p>
          <a:p>
            <a:pPr algn="just"/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разные уровни межкультурной компетенции:</a:t>
            </a:r>
          </a:p>
          <a:p>
            <a:pPr marL="0" lvl="0" indent="0" algn="just">
              <a:buNone/>
            </a:pPr>
            <a:r>
              <a:rPr lang="ru-RU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уровень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необходимый для выживания;</a:t>
            </a:r>
          </a:p>
          <a:p>
            <a:pPr marL="0" lvl="0" indent="0" algn="just">
              <a:buNone/>
            </a:pPr>
            <a:r>
              <a:rPr lang="ru-RU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уровень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достаточный для «вхождения» в другую культуру;</a:t>
            </a:r>
          </a:p>
          <a:p>
            <a:pPr marL="0" lvl="0" indent="0" algn="just">
              <a:buNone/>
            </a:pPr>
            <a:r>
              <a:rPr lang="ru-RU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уровень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обеспечивающий полноценное существование в новой культуре – ее «присвоение»;</a:t>
            </a:r>
          </a:p>
          <a:p>
            <a:pPr marL="0" lvl="0" indent="0" algn="just">
              <a:buNone/>
            </a:pPr>
            <a:r>
              <a:rPr lang="ru-RU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уровень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позволяющий в полной мере реализовать идентичность языковой личности.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26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8329"/>
            <a:ext cx="10491216" cy="6217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компетенция.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106424"/>
            <a:ext cx="11439144" cy="55138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адекватного межкультурного понимания в МКК нужна прямо пропорциональная зависимость между уровнями языковой, коммуникативной и культурной компетенции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асимметрии велика вероятность непонимания, т.к. от человека, отлично владеющего языком, ждут соответствующего уровня культурной грамотности и обращаются к нему как к носителю, ожидая, что он обладает достаточным объемом культурологической информации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Достаточный уровень межкультурной компетенции – это совокупный уровень языковой, коммуникативной и культурной компетенции, обеспечивающий возможность адекватного общения в конкретной социальной группе, включая профессиональный, возрастной и статусный параметры.</a:t>
            </a:r>
          </a:p>
          <a:p>
            <a:pPr marL="0" indent="0" algn="just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6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72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Межкультурная компетенция.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15568"/>
            <a:ext cx="11430000" cy="5532120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МКК – это компетенция, основанная на знаниях и умениях,  способность осуществлять МКО посредством создания общего 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коммуникантов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значения происходящего и достигать в итоге позитивного для обеих сторон результата общения. МКК не имеет аналогии с коммуникативной компетенцией носителя языка и может быть присуща только медиатору культур – языковой личности, изучающей язык в качестве иностранного.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МКК является достижение такого качества языковой личности, которое позволит ей выйти за пределы собственной культуры и приобрести качества медиатора культур, не утрачивая собственной культурной идентичности.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84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408" y="365125"/>
            <a:ext cx="10375392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Способы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кодирования информации.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752" y="1261872"/>
            <a:ext cx="11640312" cy="53949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форма, в которой идеи и цели могут быть выражены как «сообщение». Код может включать как вербальные средства, так и невербальные средства. В широком понимании система кодов любой культуры состоит из знаков, правил, традиций, которые определяют, как и в каких контекстах эти знаки используются, а знаки – разные в разных культурах.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Кодирование в МКК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конвертирование первой сигнальной системы в другую при помощи внутреннего кода («язык мысли») и внешнего (вербальная и невербальная формы), а культурно-языковой код зависит от национальной картины мира.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процесс преобразования идеального смысла сообщения, возникшего в сознании отправителя, в форму, необходимую т достаточную для того, чтобы сообщение «дошло» до адресата по заданному каналу и было декодировано адекватно исходному смыслу.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Декодирование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процесс восстановления смысла сообщения из полученного сигнала, выявление исходного замысла отправителя.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589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Способы кодирования информации.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480" y="1545336"/>
            <a:ext cx="11448288" cy="514807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кодирования/декодирования применяются системы кодов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устоявшиеся соответствия между значениями и обозначениями, общих для членов одной культуры/субкультуры.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коммуникация была успешной, коды у отправителя и адресата должны в общем совпадать в целом или частично.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кодов любой культуры состоит из знаков, правил и традиций, которые определяют, как и в каких контекстах эти знаки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культурах эти знаки разные.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кодирование в межкультурной коммуникации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конвертирование первой сигнальной системы в другую при помощи внутреннего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(«язык мысли») и внешнего (вербальная и невербальная формы).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Культурно-языковой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зависит от национальной картины мира.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1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Способы кодирования информации.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328" y="1901952"/>
            <a:ext cx="11448288" cy="4700016"/>
          </a:xfrm>
        </p:spPr>
        <p:txBody>
          <a:bodyPr/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Культурно-языковой 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теснейшим образом связан с менталитетом и национальным характером своего носителя и оказывает влияние на отбор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информации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кодировка информации объясняет, почему слово или словосочетание может оставаться пустым звуком для одних людей и быть исполненным глубокого смысла для других.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информация на двух концах коммуникативной цепочки (т. е. закодированная отправителем, а затем раскодированная получателем) никогда полностью не совпадает.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Способы кодирования информации.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572768"/>
            <a:ext cx="11347704" cy="5120640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Любое декодирование представляет собой новое кодирование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Однако, в отличие от коммуникации внутри одной культуры, где индивиды или группы используют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подкоды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единого национально-культурного кода,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полное перекодирование информации с использованием бесчисленного множества вербальных и невербальных знаков.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МКК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том, что адресант А кодирует в контексте сообщение, используя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пресуппозиции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фоновые знания, присущие его культуре, в то время как адресат В декодирует сообщение, используя другой набор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пресуппозиций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фоновых знаний.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Декодирование информации фактически представляет собой новое кодирование, т. е. перевод информации на свой собственный код.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769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365125"/>
            <a:ext cx="10329672" cy="67729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Способы кодирования информации.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896" y="1143000"/>
            <a:ext cx="11539728" cy="5623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использование кодов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коммуникантов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 «состыковать» коды, вычленить в них сходные элементы, на которые можно опереться в процессе общения.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Так, способность найти в русском и английском языках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со сходными корнями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латинского и греческого происхождения), а также использовать в качестве опоры такие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элементы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цифры, даты, имена собственные, дает возможность даже людям, слабо владеющим языком, в общих чертах понять содержание газетного текста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кодирования информации также различаются в зависимости от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принадлежности индивида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качестве кодов, используемых для отграничения одной социальной группы от другой, используются диалекты, сленг, профессиональный жаргон и т. д. Это обстоятельство может затруднять декодирование сообщений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МКК.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Декодирование невербальных сообщений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зависит от того, насколько состыкуются соответствующие коды в контактирующих культурах. В качестве кода могут выступать музыка, зрительные образы, жесты, мимика и проч.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4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0261"/>
            <a:ext cx="10515600" cy="887603"/>
          </a:xfrm>
        </p:spPr>
        <p:txBody>
          <a:bodyPr>
            <a:noAutofit/>
          </a:bodyPr>
          <a:lstStyle/>
          <a:p>
            <a:pPr marL="457200" indent="-457200" algn="ctr">
              <a:buAutoNum type="arabicPeriod"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кодов и их роль в межкультурной коммуникации.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752" y="1463040"/>
            <a:ext cx="11676888" cy="52395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может быть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сжатый (ограниченный)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более сложный и вербально дифференцированный, используемый в художественной литературе и в профессиональной коммуникации.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МКК лучше сжатый, точный 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избежать недопонимания.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Развернутый 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elaborated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отличается от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ограниченного кода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restricted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большей сложностью и вербальной дифференциацией.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Развернутый код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используется в профессиональном общении, художественной литературе и иных ситуациях, требующих детализации смыслов и творческого подхода к выражению эмоциональных нюансов.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противовес ему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ограниченный код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приемлем для ситуаций неформального общения, где нет необходимости в использовании сложной лексики и построении развернутых высказываний, поскольку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без того понимают друг друга.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языковой точки зрения,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ограниченный 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обладает достаточно высокой степенью предсказуемости и дополняется жестами и интонационными средствами. Классовые различия особенно ощутимы, когда речь идет о развернутом коде, поскольку владение им требует высокого уровня языковой компетенции.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7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818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Виды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кодов и их роль в межкультурной коммуникации.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032" y="1426464"/>
            <a:ext cx="11521440" cy="54315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МКК понятие развернутого и ограниченного культурно-языкового кода связано с уровнем владения языком, знанием культуры и способов ее кодирования в языковых знаках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Поэтому при общении носителя культуры с иностранцем целесообразно пользоваться </a:t>
            </a:r>
            <a:r>
              <a:rPr lang="ru-RU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ограниченным культурно-языковым кодом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тех случаев, когда культурно-языковая компетенция иностранца приближается к уровню носителя языка.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трудно для понимания с точки зрения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нено-сителя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лингвокультуры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поскольку для него характерны спонтанность, ситуативность, нарушение логической структуры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высказывания. </a:t>
            </a:r>
          </a:p>
          <a:p>
            <a:pPr algn="just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Оптимальным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МКК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использование простых и доступных языковых средств с сохранением фонетической и семантической четкости, облегчающей процесс коммуникации.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7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Виды кодов и их роль в межкультурной коммуникации.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784" y="1690688"/>
            <a:ext cx="11256264" cy="491127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Актуальными для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МКК являются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смешения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переключения кодов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Термин 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«смешение кодов»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mixing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гибридизации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«Переключение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кодов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относится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переходу от одного языка к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другому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Оба процесса присутствуют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речи всех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билингвов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гибридным языкам относятся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Hinglish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Hindu+English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Индии,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Engalog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Taglish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Tagalog+English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Филиппинах,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Frenglish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French+English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Квебеке и т. д.</a:t>
            </a:r>
          </a:p>
          <a:p>
            <a:pPr algn="just"/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Разновидностями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гибридных языков являются 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пиджины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креольские языки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Пиджины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творческая переработка естественных языков, используемая как средство межэтнического общения в среде смешанного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населения. Характерные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– ограниченный словарный запас, упрощенная грамматическая структура, модификация фонологической системы и возможность применения лишь в определенных ситуациях общения.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Пиджины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носят вспомогательный характер и отмирают по мере того, как в них отпадает необходимость. 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Креольские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формируются на основе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пиджинов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становятся родными для определенных коллективов их носителей.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4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1567</Words>
  <Application>Microsoft Office PowerPoint</Application>
  <PresentationFormat>Широкоэкранный</PresentationFormat>
  <Paragraphs>100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                Лекция 2 Кодирование информации в межкультурной коммуникации.  Межкультурная компетенция.   </vt:lpstr>
      <vt:lpstr>1. Способы кодирования информации. </vt:lpstr>
      <vt:lpstr>1. Способы кодирования информации.</vt:lpstr>
      <vt:lpstr>1. Способы кодирования информации.</vt:lpstr>
      <vt:lpstr>1. Способы кодирования информации.</vt:lpstr>
      <vt:lpstr>1. Способы кодирования информации.</vt:lpstr>
      <vt:lpstr>Виды кодов и их роль в межкультурной коммуникации.</vt:lpstr>
      <vt:lpstr>2. Виды кодов и их роль в межкультурной коммуникации.</vt:lpstr>
      <vt:lpstr>2. Виды кодов и их роль в межкультурной коммуникации.</vt:lpstr>
      <vt:lpstr>2. Виды кодов и их роль в межкультурной коммуникации.</vt:lpstr>
      <vt:lpstr>3. Межкультурная компетенция.</vt:lpstr>
      <vt:lpstr>3. Межкультурная компетенция.</vt:lpstr>
      <vt:lpstr>3. Межкультурная компетенция.</vt:lpstr>
      <vt:lpstr>3. Межкультурная компетенция.</vt:lpstr>
      <vt:lpstr>3. Межкультурная компетенция.</vt:lpstr>
      <vt:lpstr>3. Межкультурная компетенция.</vt:lpstr>
      <vt:lpstr>3. Межкультурная компетенция.</vt:lpstr>
      <vt:lpstr>3. Межкультурная компетенция.</vt:lpstr>
    </vt:vector>
  </TitlesOfParts>
  <Company>CJSC Patio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 Кодирование информации в межкультурной коммуникации.  Межкультурная компетенция.</dc:title>
  <dc:creator>Татьяна Починок</dc:creator>
  <cp:lastModifiedBy>Татьяна Починок</cp:lastModifiedBy>
  <cp:revision>13</cp:revision>
  <dcterms:created xsi:type="dcterms:W3CDTF">2022-01-28T13:14:26Z</dcterms:created>
  <dcterms:modified xsi:type="dcterms:W3CDTF">2022-02-09T08:54:53Z</dcterms:modified>
</cp:coreProperties>
</file>