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0" r:id="rId11"/>
    <p:sldId id="265" r:id="rId12"/>
    <p:sldId id="266" r:id="rId13"/>
    <p:sldId id="267" r:id="rId14"/>
    <p:sldId id="268" r:id="rId15"/>
    <p:sldId id="269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219D3-9412-4E71-B451-F9C8D1E29D2B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6C8A-6B19-4685-8AFE-C9C46D502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4318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219D3-9412-4E71-B451-F9C8D1E29D2B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6C8A-6B19-4685-8AFE-C9C46D502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3969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219D3-9412-4E71-B451-F9C8D1E29D2B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6C8A-6B19-4685-8AFE-C9C46D502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9293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219D3-9412-4E71-B451-F9C8D1E29D2B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6C8A-6B19-4685-8AFE-C9C46D502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3190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219D3-9412-4E71-B451-F9C8D1E29D2B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6C8A-6B19-4685-8AFE-C9C46D502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160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219D3-9412-4E71-B451-F9C8D1E29D2B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6C8A-6B19-4685-8AFE-C9C46D502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3246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219D3-9412-4E71-B451-F9C8D1E29D2B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6C8A-6B19-4685-8AFE-C9C46D502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705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219D3-9412-4E71-B451-F9C8D1E29D2B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6C8A-6B19-4685-8AFE-C9C46D502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863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219D3-9412-4E71-B451-F9C8D1E29D2B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6C8A-6B19-4685-8AFE-C9C46D502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1381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219D3-9412-4E71-B451-F9C8D1E29D2B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6C8A-6B19-4685-8AFE-C9C46D502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504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219D3-9412-4E71-B451-F9C8D1E29D2B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6C8A-6B19-4685-8AFE-C9C46D502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570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219D3-9412-4E71-B451-F9C8D1E29D2B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C6C8A-6B19-4685-8AFE-C9C46D5023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992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2920" y="402337"/>
            <a:ext cx="10908792" cy="1051559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3 Понимание как цель межкультурной коммуникации</a:t>
            </a:r>
            <a:endParaRPr lang="ru-RU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6616" y="1746504"/>
            <a:ext cx="11466576" cy="4736592"/>
          </a:xfrm>
        </p:spPr>
        <p:txBody>
          <a:bodyPr>
            <a:normAutofit/>
          </a:bodyPr>
          <a:lstStyle/>
          <a:p>
            <a:pPr algn="l"/>
            <a:r>
              <a:rPr lang="ru-RU" sz="3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лекции:</a:t>
            </a:r>
          </a:p>
          <a:p>
            <a:pPr algn="l"/>
            <a:endParaRPr lang="ru-RU" sz="3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arabicPeriod"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понимания в условиях межкультурного общения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514350" indent="-514350" algn="just">
              <a:buAutoNum type="arabicPeriod"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Идентичность, социализация, </a:t>
            </a:r>
            <a:r>
              <a:rPr lang="ru-RU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инкультурация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514350" indent="-514350" algn="just">
              <a:buAutoNum type="arabicPeriod"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Интерференция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одна из причин коммуникативных сбоев. Коммуникативные помехи. </a:t>
            </a:r>
            <a:endParaRPr lang="ru-RU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arabicPeriod"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Культурные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стереотипы в межкультурном общении и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взаимопонимании. Менталитет. Национальный характер. 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86950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7331"/>
          </a:xfrm>
        </p:spPr>
        <p:txBody>
          <a:bodyPr>
            <a:normAutofit fontScale="90000"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Проблема понимания в условиях межкультурного общения.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616" y="1545336"/>
            <a:ext cx="11512296" cy="5120640"/>
          </a:xfrm>
        </p:spPr>
        <p:txBody>
          <a:bodyPr>
            <a:normAutofit lnSpcReduction="10000"/>
          </a:bodyPr>
          <a:lstStyle/>
          <a:p>
            <a:endParaRPr lang="ru-RU" b="1" u="sng" dirty="0" smtClean="0"/>
          </a:p>
          <a:p>
            <a:pPr algn="just"/>
            <a:r>
              <a:rPr lang="ru-RU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Межкультурное </a:t>
            </a:r>
            <a:r>
              <a:rPr lang="ru-RU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процесс совместной выработки единого, нового для всех участников акта общения, значения всех производимых действий и их мотивов. Посредством общности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коммуникантов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происходит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уникальное восприятие действительности через призму нескольких культур одновременно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Результатом </a:t>
            </a:r>
            <a:r>
              <a:rPr lang="ru-RU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межкультурное взаимопонимание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Важнейшим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условием взаимопонимания является способность к адекватному восприятию системы ценностей и значений, регулирующих поведение друг друга.  </a:t>
            </a:r>
            <a:endParaRPr lang="ru-RU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1901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74904"/>
            <a:ext cx="10515600" cy="92354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Идентичность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социализация,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инкультурация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аккультурация.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2336" y="1700784"/>
            <a:ext cx="11466576" cy="490118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Личность вырастает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почве родной культуры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впитывая все то, что обозначается терминами «коллективная ментальность», «историческая память», «дух народа». Понятие коллективной идентичности включает географический, исторический, культурный элементы, каждый из которых накладывает отпечаток на языковую личность. </a:t>
            </a:r>
          </a:p>
          <a:p>
            <a:pPr algn="just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Идентичность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результат осмысления человеком себя самого. Этот результат культурно детерминирован.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Идентичность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результат социализации личности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Воспринимаемые при МКК культурно обусловленные особенности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инокультурного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коммуниканта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культуры в целом встраиваются в уже имеющуюся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коммуникантов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картину мира.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Коммуникант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осваивает еще не известные для себя способы и принципы проявления собственных качеств и собственной деятельности в новых условиях.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9724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39497"/>
            <a:ext cx="10515600" cy="79552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Идентичность, социализация,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инкультурация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аккультурация. 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5760" y="1645920"/>
            <a:ext cx="11439144" cy="493776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Идентичность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результат осмысления человеком себя самого. Этот результат культурно детерминирован.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Идентичность – это результат социализации личности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Воспринимаемые при МКК культурно обусловленные особенности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инокультурного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коммуниканта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культуры в целом встраиваются в уже имеющуюся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коммуникантов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картину мира.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Коммуникант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осваивает еще не известные для себя способы и принципы проявления собственных качеств и собственной деятельности в новых условиях.</a:t>
            </a:r>
          </a:p>
          <a:p>
            <a:pPr algn="just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Социокультурная идентичность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осознание человеком своей принадлежности к определенной социальной общности как носительнице конкретной культуры.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социокультурной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идентичности состоит в осознанном принятии человеком соответствующих культурных норм и образцов поведения, ценностных ориентаций и языка, это отождествление себя с культурными образцами именно этого общества.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80773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161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Идентичность, социализация,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инкультурация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аккультурация.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4904" y="1444752"/>
            <a:ext cx="11475720" cy="524865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Этническая идентичность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осознание человеком или социальной группой своей этнической принадлежности, т.е. родства с определенной этнической общностью. Это отождествление личности или социальной группы с определенной культурой, ее символами, ценностями, статусом, исполняемой ролью и т.п. 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Этнокультурная идентичность формируется в процессе социализации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Социокультурная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(этническая) идентификация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 усвоения и приобретения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представлений, идеалов, норм и ценностей, присущих той культуре, к которой принадлежит данный человек.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Зарубежный социолог М.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Халлер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выделяет 4 центральных элемента в процессе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этнической идентификации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государственная национальность (я – гражданин и уважаю гос. символы и институты);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культурная принадлежность (говорю на этом языке);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этническая национальность (родился)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эмоциональная национальность (ощущаю себя).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4338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904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Идентичность, социализация,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инкультурация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аккультурация.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7472" y="1463040"/>
            <a:ext cx="11466576" cy="521208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личности, ее представлений, убеждений и ориентаций происходит в процессе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социализации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начиная с детского возраста и затем на протяжении всей социальной жизни.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Социализация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процесс усвоения индивидом определенной системы знаний, норм, ценностей, установок, образцов поведения, которые входят в понятие культуры и позволяют функционировать индивиду в качестве активного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субьекта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общественных отношений.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процесс социального взаимодействия, когда люди приобретают знания, мнения, взгляды и формируют модели поведения, необходимые для успешного участия в жизни общества.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отличие от социализации </a:t>
            </a:r>
            <a:r>
              <a:rPr lang="ru-RU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инкультурация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подразумевает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приобщение человека к традициям, ценностям, моделям мышления и нормам поведения, свойственным для данной культуры.</a:t>
            </a:r>
          </a:p>
          <a:p>
            <a:pPr algn="just"/>
            <a:r>
              <a:rPr lang="ru-RU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Важный результат </a:t>
            </a:r>
            <a:r>
              <a:rPr lang="ru-RU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инкультурации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эмоциональное и поведенческое сходство человека с другими представителями данной культуры и его отличие от представителей других культур.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2605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845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Идентичность, социализация,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инкультурация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аккультурация.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6888" y="1371600"/>
            <a:ext cx="11713464" cy="5148072"/>
          </a:xfrm>
        </p:spPr>
        <p:txBody>
          <a:bodyPr/>
          <a:lstStyle/>
          <a:p>
            <a:pPr algn="just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Аккультурация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познания человеком культуры, отличной от той, в которой он первоначально сформировался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Аккультурация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результат взаимного влияния взаимодействующих культур, при котором все или часть представителей одной культуры принимают ценности, нормы, обычаи и традиции культуры.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современном мире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процессу аккультурации в той или иной степени подвергаются все народы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независимо от расовой, этнической или языковой принадлежности, уровня социально-экономического развития. Аккультурация может иметь характер естественного процесса жизнедеятельности индивидов в многонациональном обществе, но может являться результатом целенаправленной политики государства, предоставляющим гражданство лица из других государств.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14108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1561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Идентичность, социализация,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инкультурация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аккультурация.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2024" y="1481328"/>
            <a:ext cx="11832336" cy="523036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аккультурации индивид одновременно решает две проблемы: стремиться сохранить свою культурную идентичность и включается в иноязычную культуру. </a:t>
            </a:r>
          </a:p>
          <a:p>
            <a:pPr algn="just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Выделяется </a:t>
            </a:r>
            <a:r>
              <a:rPr lang="ru-RU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формы аккультурации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ассимиляция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форма аккультурации, при которой члены одной этнической группы полностью утрачивают свою первоначальную культуру и усваивают культуру другой этнической группы;</a:t>
            </a:r>
          </a:p>
          <a:p>
            <a:pPr lvl="0" algn="just"/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сепарация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отрицание индивидом или социальной группой другой культуры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сохранении идентификации со своей культурой. В данном случае представители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недоминантной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группы предпочитают большую или меньшую степень изоляции от доминантной культуры. Если на такой изоляции настаивают представители доминантной культуры – это называется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сегрегация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r>
              <a:rPr lang="ru-RU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маргинализация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потеря идентичности с родной культурой и отсутствии идентификации с культурой большинства.</a:t>
            </a:r>
          </a:p>
          <a:p>
            <a:pPr lvl="0" algn="just"/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интеграция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идентификация как со старой, так и с новой культурой.  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8180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75488"/>
            <a:ext cx="10619232" cy="274320"/>
          </a:xfrm>
        </p:spPr>
        <p:txBody>
          <a:bodyPr>
            <a:noAutofit/>
          </a:bodyPr>
          <a:lstStyle/>
          <a:p>
            <a:pPr algn="just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Интерференция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одна из причин коммуникативных сбоев. Коммуникативные помехи.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2608" y="1591056"/>
            <a:ext cx="11603736" cy="502005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Интерференция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(от лат. </a:t>
            </a:r>
            <a:r>
              <a:rPr lang="ru-RU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–между собой, взаимно и </a:t>
            </a:r>
            <a:r>
              <a:rPr lang="ru-RU" sz="3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ferio</a:t>
            </a:r>
            <a:r>
              <a:rPr lang="ru-RU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  касаюсь, ударяю) – 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языковых систем в условиях двуязычия, складывающегося либо при контактах языковых, либо при индивидуальном освоении неродного языка; </a:t>
            </a:r>
            <a:r>
              <a:rPr lang="ru-RU" sz="3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выражается в отклонениях от нормы и системы второго языка под влиянием родного.</a:t>
            </a:r>
          </a:p>
          <a:p>
            <a:pPr algn="just"/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языковом сознании человека отдельные черты неродного ошибочно уподобляются строю родного (или основного) языка. Происходит интерференция двух языковых систем, т.е. </a:t>
            </a:r>
            <a:r>
              <a:rPr lang="ru-RU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 частичное отождествление и смешение, что приводит к ошибкам в речи (иногда на одном, иногда – на обоих языках).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Интерференция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языковых систем в сознании и речи двуязычного индивида представляет собой психолингвистический аналог процессу смешения языков.</a:t>
            </a:r>
          </a:p>
          <a:p>
            <a:pPr algn="just"/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22638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6309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Интерференция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одна из причин коммуникативных сбоев. Коммуникативные помехи.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0040" y="1825624"/>
            <a:ext cx="11567160" cy="4840352"/>
          </a:xfrm>
        </p:spPr>
        <p:txBody>
          <a:bodyPr>
            <a:normAutofit fontScale="92500" lnSpcReduction="20000"/>
          </a:bodyPr>
          <a:lstStyle/>
          <a:p>
            <a:r>
              <a:rPr lang="ru-RU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Интерференция на лексическом уровне.</a:t>
            </a:r>
            <a:endParaRPr lang="ru-RU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любом языке есть слова, отражающие важные для общества понятия и отсутствующие слова, обозначающие понятия, не являющиеся существенными –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безэквивалентная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лексика»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 исследователей традиционно привлекали слова, обозначающие реалии, уникальные для исследуемой страны и культуры – географические названия, обозначения культурных символов (Микки-Маус в США, самовар или матрешка в России, названия характерных блюд, событий, традиций, социальных институтов и т.д.).</a:t>
            </a:r>
          </a:p>
          <a:p>
            <a:pPr algn="just"/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Особую важность приобретает раскрытие культурного компонента значения в ключевых словах, во-первых, отражающих культурно-специфические понятия, и, во-вторых, в словах, совпадающих на поверхности в своих лексических значениях, но резко отличающихся значениями культурными.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92168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Интерференция как одна из причин коммуникативных сбоев. Коммуникативные помехи.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7472" y="1764792"/>
            <a:ext cx="11558016" cy="4882895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Английское слово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privacy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англо-русских словарях переводится как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«уединение, одиночество, уединенность».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культуре аналог этого американского понятия отсутствует вообще. “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Privacy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– это личная свобода, независимость и самодостаточность. Это одно из слов, наиболее однозначным образом эксплицирующее наличие такой ценности как «личная свобода и автономность личности» в англоязычных культурах.</a:t>
            </a:r>
          </a:p>
          <a:p>
            <a:pPr algn="just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Community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переводится на русский язык как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«община, общество, публика»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 таком переводе влечет за собой массу коннотаций, отсутствующих в английском значении слова – “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community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group of people living together and united by shared interests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religion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nationality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.”, это наименьшая единица социального устройства общества, в котором граждане свободны и соблюден баланс интересов личности.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3978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936" y="256032"/>
            <a:ext cx="10722864" cy="95097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Проблема понимания в условиях межкультурного общения.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5488" y="1380744"/>
            <a:ext cx="11439144" cy="5120640"/>
          </a:xfrm>
        </p:spPr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 из важнейших желаний человека –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быть понятым окружающими.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Мысли и эмоции индивида воплощаются в актах речевой коммуникации. Эффективность общения прямо пропорциональна уровню взаимопонимания между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коммуникантами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взаимопониманием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имеется в виду совпадение объемов информации, зашифрованной в сообщении адресантом и верно расшифрованной адресатом.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МКК в силу культурно-языковых различий происходит значительная потеря информации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Понимание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носит относительный характер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Понимание обязательно предполагает возможность непонимания как своей противоположности.</a:t>
            </a:r>
          </a:p>
        </p:txBody>
      </p:sp>
    </p:spTree>
    <p:extLst>
      <p:ext uri="{BB962C8B-B14F-4D97-AF65-F5344CB8AC3E}">
        <p14:creationId xmlns:p14="http://schemas.microsoft.com/office/powerpoint/2010/main" val="37664046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Интерференция как одна из причин коммуникативных сбоев. Коммуникативные помехи.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3464" y="1825624"/>
            <a:ext cx="11594592" cy="4748911"/>
          </a:xfrm>
        </p:spPr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русском языке «непереводимыми словами» являются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«судьба», «душа» и «тоска»,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«пошлость».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Глобальность и всеобъемлющий характер этих слов не может быть передан в других языках.</a:t>
            </a:r>
          </a:p>
          <a:p>
            <a:pPr algn="just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«Пошлость»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vulgar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common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trivial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banal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не способно передать значение этого слова. В русском языке оно означает превалирование духовного над безнравственным, морального над беспринципным и т.д. Для носителей прагматически ориентированной англоязычной культуры это понять сложно на уровне ценностей.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Аналогично со словом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«душа»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Soul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“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heart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“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mind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передают значение этого слова полностью. Богатство внутреннего мира, сложное сочетание слов и эмоций не передают весь спектр эмоций.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272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Интерференция как одна из причин коммуникативных сбоев. Коммуникативные помехи.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8328" y="1825624"/>
            <a:ext cx="11512296" cy="4831207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Интерференция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fate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и «судьба», “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friendship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и «дружба»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американской культуре друзья не рассматриваются как вечные и их можно менять, приоритет в знакомых.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Интерференция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Freedom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и «свобода».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англоязычном мире свобода понимается как возможность делать то, что я хочу и на что у меня есть право.</a:t>
            </a:r>
          </a:p>
          <a:p>
            <a:pPr algn="just"/>
            <a:r>
              <a:rPr lang="ru-RU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Интерференция на грамматическом </a:t>
            </a:r>
            <a:r>
              <a:rPr lang="ru-RU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уровне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английском языке в структуре грамматики языка превалирует субъект действия, управляющий событиями в мире –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want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think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В русском языке мир представлен таким образом, что происходящие в них события случаются помимо воли субъекта, не зависят от него – «Мне нравится, кажется, хочется и т.д.» Пассивный залог в русском языке считается нормой речи, и даже желательной, особенно, в письменной речи. </a:t>
            </a:r>
          </a:p>
          <a:p>
            <a:pPr algn="just"/>
            <a:endParaRPr lang="ru-RU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5667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Интерференция как одна из причин коммуникативных сбоев. Коммуникативные помехи.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4320" y="2020823"/>
            <a:ext cx="11622024" cy="4498849"/>
          </a:xfrm>
        </p:spPr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русском языке используется повелительное наклонение, особенно в знаках запретительного характера – «Вход воспрещен!», «По газонам не ходить» и др. Такая категоричность воспринимается как невежливость. Слово «запрещено» в английском языке переводится как “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smoking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“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parking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 и т.д.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Непрошенный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 неприемлем. Чаще используется не «тебе надо…», а “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I were you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…”, “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would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…”. 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47935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4904" y="365125"/>
            <a:ext cx="11283696" cy="1325563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Интерференция как одна из причин коммуникативных сбоев. Коммуникативные помехи.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4904" y="1690688"/>
            <a:ext cx="11466576" cy="5002719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обозначения явления, нарушающих процесс коммуникации, употребляются два термина: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«помехи»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«барьеры»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Барьерами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факторы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препятствуют коммуникации как таковой.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Помехи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факторы, которые снижают качество коммуникации.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коммуникации эти два явления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взаимодополняют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друг друга.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коммуникации, не осложненный помехами, возможен только теоретически. По разным причинам, лишь от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 до 30 %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задуманной адресантом информации понимается собеседником;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10 %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теряется в процессе воплощения задуманного в словесную формулу; еще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40-45 %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в момент высказывания, из-за недостатка коммуникативных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навыков собеседников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(умения говорить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слушать),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слушания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понимания из-за различий в уровне интеллекта, компетентности и объеме фоновых знаний.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70080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2608" y="292609"/>
            <a:ext cx="11585448" cy="996695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Интерференция как одна из причин коммуникативных сбоев. Коммуникативные помехи.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2608" y="1554480"/>
            <a:ext cx="11676888" cy="512978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Коммуникативные помехи могут быть трех видов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lv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со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стороны источника / отправителя; 2) со стороны получателя; 3) со стороны окружения. Помехи со стороны участников коммуникации можно подразделить на физиологические, языковые, поведенческие, психологические и культурологические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физиологические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(дефекты речи и слуха, потеря зрения, нарушения двигательного аппарата и др.)</a:t>
            </a:r>
          </a:p>
          <a:p>
            <a:pPr marL="0" indent="0" algn="just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языковые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(фонетические, лексические, грамматические и др. ошибки, неверный выбор тональности и регистра общения и т.д.)</a:t>
            </a:r>
          </a:p>
          <a:p>
            <a:pPr marL="0" indent="0" algn="just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поведенческие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(несовпадение поведения с коммуникативной интенцией, неумение внимательно слушать собеседника, неадекватные поведенческие реакции на высказывания собеседника)</a:t>
            </a:r>
          </a:p>
          <a:p>
            <a:pPr marL="0" indent="0" algn="just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психологические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(неблагоприятные черты личности, чрезмерная эмоциональность, завышенная или заниженная самооценка, конфликтные установки)</a:t>
            </a:r>
          </a:p>
          <a:p>
            <a:pPr marL="0" indent="0" algn="just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культурологические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(различия менталитетов и национальных характеров, расхождения в фоновых знаниях, действие культурных стереотипов и др.).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93461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0896" y="365125"/>
            <a:ext cx="11667744" cy="1325563"/>
          </a:xfrm>
        </p:spPr>
        <p:txBody>
          <a:bodyPr>
            <a:noAutofit/>
          </a:bodyPr>
          <a:lstStyle/>
          <a:p>
            <a:pPr marL="514350" indent="-514350"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Культурные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стереотипы в межкультурном общении и взаимопонимании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ПонятиеНациональный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характер. </a:t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8056" y="2011680"/>
            <a:ext cx="11448288" cy="459943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Впервые понятие «стереотип»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было введено в науку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американским психологом У.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Липпманом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1922 году, «стереотип - упорядоченная, схематичная, детерминированная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культурой «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картинка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мира» в голове человека.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выделил две причины 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стереотипизирования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Первая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реализация принципа экономии усилий, характерного для повседневного человеческого мышления. Люди не стремятся реагировать окружающие явления по-новому, а подводят их под уже имеющиеся категории.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Вторая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защита групповых ценностей, традиций,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взлядов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убеждений.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06277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674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Культурные стереотипы в межкультурном общении и взаимопонимании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Менталитет. Национальный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характер. 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5760" y="1938528"/>
            <a:ext cx="11494008" cy="4672584"/>
          </a:xfrm>
        </p:spPr>
        <p:txBody>
          <a:bodyPr/>
          <a:lstStyle/>
          <a:p>
            <a:pPr algn="just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Стереотипы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формы, в которых действия и мысли людей сводятся к простейшим схемам и реакциям, определенным штампам.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широком смысле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стереотипы – это формы, определяющие поведение не только конкретных людей, но и групп, субкультур, этносов, обществ.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схематизированное и стандартизированное представление о социальном объекте или явлении, обладающее устойчивостью и эмоциональной окрашенностью.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предвзятые мнения, которые управляют всем процессом восприятия.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0426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3192" y="365125"/>
            <a:ext cx="11402568" cy="1325563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Культурные стереотипы в межкультурном общении и взаимопонимании.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Менталитет. Национальный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характер.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0896" y="1825624"/>
            <a:ext cx="11658600" cy="484949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Корни возникновения стереотипов лежат в объективных условиях жизни людей, для которых характерно многократное повторение однообразных жизненных ситуаций. Это однообразие закрепляется в сознании человека в виде стандартных схем и моделей мышления. Сознание человека закрепляет информацию об однородных явлениях, фактах и людях в виде устойчивых идеальных образований.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Существенным психологическим барьером в рамках межкультурного общения и взаимопонимания являются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этнические стереотипы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этнокультурных стереотипах воплощаются обыденные и поверхностные представления о народах и культурах. </a:t>
            </a:r>
          </a:p>
          <a:p>
            <a:pPr algn="just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Этнический стереотип – это упрощенный, схематизированный, эмоционально окрашенный и устойчивый образ какой-либо этнической группы, легко распространяемый на всех ее представителей.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59748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365125"/>
            <a:ext cx="11823192" cy="99733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Культурные стереотипы в межкультурном общении и взаимопонимании.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Менталитет. Национальный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1609344"/>
            <a:ext cx="11631168" cy="510235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Стереотипы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определяются культурным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окружением, которое сформировало взгляды конкретного человека. Они позволяют человеку составить представление о мире в целом, выйти за рамки своего узкого социального, географического и политического мира.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Стереотипы передаются из поколения в поколение и воспринимаются как данность, реальность и биологический факт.</a:t>
            </a:r>
          </a:p>
          <a:p>
            <a:pPr algn="just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Социологи называют стереотип величайшим всеобщим знаменателем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Различают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два вида этнических стереотипов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автостереотипы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гетеростереотипы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Автостереотипы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формируют общие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нормативы поведения, которым должен следовать человек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представления о себе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Гетеростереотипы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более критичны и служат источником предрассудков и предубеждений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представления о представителях иной культуры.</a:t>
            </a:r>
            <a:endParaRPr lang="ru-RU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59249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2608" y="365125"/>
            <a:ext cx="11594592" cy="933323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Культурные стереотипы в межкультурном общении и взаимопонимании.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Менталитет. Национальный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характер.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2608" y="1554480"/>
            <a:ext cx="11740896" cy="5184648"/>
          </a:xfrm>
        </p:spPr>
        <p:txBody>
          <a:bodyPr>
            <a:normAutofit fontScale="85000" lnSpcReduction="10000"/>
          </a:bodyPr>
          <a:lstStyle/>
          <a:p>
            <a:r>
              <a:rPr lang="ru-RU" sz="3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этнических стереотипов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lvl="0" indent="0">
              <a:buNone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 </a:t>
            </a:r>
            <a:r>
              <a:rPr lang="ru-RU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передачи относительно устойчивой информации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основана на процессе глобального обобщения при наблюдении и выявлении нестандартного поведения и образа мышления представителей иной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инокультурной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группы;</a:t>
            </a:r>
          </a:p>
          <a:p>
            <a:pPr marL="0" lvl="0" indent="0">
              <a:buNone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Ориентирующая </a:t>
            </a:r>
            <a:r>
              <a:rPr lang="ru-RU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</a:t>
            </a:r>
            <a:r>
              <a:rPr lang="ru-RU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создает ориентирующую матрицу окружающего мира; </a:t>
            </a:r>
          </a:p>
          <a:p>
            <a:pPr marL="0" lvl="0" indent="0">
              <a:buNone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 </a:t>
            </a:r>
            <a:r>
              <a:rPr lang="ru-RU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влияния на создание реальности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помогает дать оценочное сравнение иной и своей групп и тем самым защитить историко-культурную самобытность своей группы;</a:t>
            </a:r>
          </a:p>
          <a:p>
            <a:pPr marL="0" lvl="0" indent="0">
              <a:buNone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 </a:t>
            </a:r>
            <a:r>
              <a:rPr lang="ru-RU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экономии мышления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упрощают картину объективной реальности, создают категории и схемы представлений и процессов, облегчающие мыслительные функции;</a:t>
            </a:r>
          </a:p>
          <a:p>
            <a:pPr marL="0" lvl="0" indent="0">
              <a:buNone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Приспособительная </a:t>
            </a:r>
            <a:r>
              <a:rPr lang="ru-RU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(адаптивная) функция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ускоряют процессы адаптации индивидов и групп к условиям существования.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985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760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Проблема понимания в условиях межкультурного общения.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4320" y="1444752"/>
            <a:ext cx="11676888" cy="522122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Там, где не может быть непонимания, не может быть и понимания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(Г.И.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Богин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1986). «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Различные типы непонимания представляют дополнительную иллюстрацию уровней понимания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(М.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Бирвиш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1988). Он рассматривает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непонимание как конкретный тип понимания, при котором слушатель приписывает знаку внутреннюю репрезентацию, отличающуюся на одном или нескольких уровнях от того, что имеет в виду говорящий. </a:t>
            </a:r>
          </a:p>
          <a:p>
            <a:pPr algn="just"/>
            <a:r>
              <a:rPr lang="ru-RU" sz="30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полное непонимание, так и полное понимание представляет собой идеальный конструкт, поскольку при общении индивидов ни то, ни другое не может существовать в чистом виде</a:t>
            </a:r>
            <a:r>
              <a:rPr lang="ru-RU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ru-RU" sz="3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Даже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взаимодействии людей, принадлежащих к разным цивилизационным типам и не знающих языка друг друга, все равно хотя бы малая часть коммуникативных сигналов будет расшифрована верно, благодаря наличию универсальных человеческих свойств и реакций на окружающий мир.</a:t>
            </a:r>
          </a:p>
          <a:p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9893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192025"/>
            <a:ext cx="11125200" cy="1280159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Культурные стереотипы в межкультурном общении и взаимопонимании.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Менталитет. Национальный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характер.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1645920"/>
            <a:ext cx="11768328" cy="505663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sz="31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Положительное значение стереотипов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помогают сориентироваться в окружающем мире и дают ключ к пониманию представителей других культур и особенностей их национального характера.</a:t>
            </a:r>
          </a:p>
          <a:p>
            <a:pPr algn="just"/>
            <a:r>
              <a:rPr lang="ru-RU" sz="31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Отрицательное</a:t>
            </a:r>
            <a:r>
              <a:rPr lang="ru-RU" sz="31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 стереотипов</a:t>
            </a: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вызывают ошибочное представление о представителях других культур, не учитывают индивидуальные личностные особенности представителей других культур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типичных характеристик – </a:t>
            </a:r>
            <a:r>
              <a:rPr lang="ru-RU" sz="3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стереотипов</a:t>
            </a:r>
            <a:r>
              <a:rPr lang="ru-RU" sz="3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3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Портрет американцев глазами русских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Деловые, предприимчивые, открытые, раскованные, улыбчивые, индивидуалисты, общительные, свободные, гостеприимные, расчетливые, прагматичные, 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трудоголики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целеустремленные, патриотичные, энергичные, спортивные.</a:t>
            </a:r>
          </a:p>
          <a:p>
            <a:pPr algn="just"/>
            <a:r>
              <a:rPr lang="ru-RU" sz="3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американских испытуемых портрет русских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представлен следующим образом: начитанные, образованные, умные, щедрые, гостеприимные, серьезные, надежные друзья, патриотичные, много работают, ленивые, мрачные, заботливые и т.д.</a:t>
            </a:r>
          </a:p>
          <a:p>
            <a:pPr algn="just"/>
            <a:r>
              <a:rPr lang="ru-RU" dirty="0"/>
              <a:t> 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13821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2608" y="365125"/>
            <a:ext cx="11667744" cy="924179"/>
          </a:xfrm>
        </p:spPr>
        <p:txBody>
          <a:bodyPr>
            <a:no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Культурные стереотипы в межкультурном общении и взаимопонимании.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Менталитет. Национальный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характер.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2608" y="1563624"/>
            <a:ext cx="11603736" cy="5120640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Стереотипные черты представителей той или иной культуры составляют национальный характер.</a:t>
            </a:r>
          </a:p>
          <a:p>
            <a:pPr algn="just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Национальный характер – это совокупность специфических духовных и физических качеств, норм поведения, типов общения и деятельности, типичных для представителей одной нации.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Национальный характер складывается исторически, проявляется в культуре и изменяется вместе с нею от эпохи к эпохе.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Национальный характер – это отражение в психике представителей нации своеобразных исторических условий ее существования, совокупность некоторых особенностей духовного облика народа, которые проявляются в традиционных формах поведения, восприятия окружающей среды и которые запечатлены в национальных особенностях культуры, других сферах общественной жизни.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10174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5760" y="365125"/>
            <a:ext cx="11548872" cy="951611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Культурные стереотипы в межкультурном общении и взаимопонимании.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Менталитет. Национальный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характер.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9768" y="1883663"/>
            <a:ext cx="11265408" cy="4293299"/>
          </a:xfrm>
        </p:spPr>
        <p:txBody>
          <a:bodyPr/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Черты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национального характера могут быть выявлены в фольклоре, творчестве, традициях, обычаях, нравах, привычках и т.д.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Национальный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 каждого народа объединяет в себе как общечеловеческие черты, свойственные многим нациям, так и специфические черты, которые являются результатом конкретных условий и обстоятельств исторической судьбы каждой нации.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8904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Культурные стереотипы в межкультурном общении и взаимопонимании. Менталитет. Национальный характер.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8328" y="1956815"/>
            <a:ext cx="11494008" cy="4672585"/>
          </a:xfrm>
        </p:spPr>
        <p:txBody>
          <a:bodyPr/>
          <a:lstStyle/>
          <a:p>
            <a:pPr algn="just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Специфика процесса МКО обосновывается тем, что в основе мировосприятия и миропонимания каждого народа лежит своя система предметных значений, социальных стереотипов и когнитивных схем.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Б.Х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Бгажноков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отмечает, что «манера понимать вещи, разговаривать и выражать свои чувства, даже в отношении к одним и тем же явлениям, неодинакова у разных людей, живущих в разных условиях».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Сознание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несёт на себе отличительные черты того общества, в котором происходит становление личности. 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2034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Культурные стереотипы в межкультурном общении и взаимопонимании. Менталитет. Национальный характер.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5176" y="1825624"/>
            <a:ext cx="11686032" cy="4776343"/>
          </a:xfrm>
        </p:spPr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мнению Н.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Джандильдина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причиной психологических различий представителей разных культур является то, что «исторические судьбы народов не одинаковы, материальные условия их жизни не тождественны, что человеческая психика имеет свойство приспосабливаться к условиям окружающей среды и отражать ее существенные черты и особенности». </a:t>
            </a:r>
          </a:p>
          <a:p>
            <a:pPr algn="just">
              <a:tabLst>
                <a:tab pos="265113" algn="l"/>
              </a:tabLs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Сознание человека этнически обусловлено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силу разных условий прохождения социализации, культурной специфики традиций и обычаев, территориально-географического положения и других факторов. </a:t>
            </a:r>
          </a:p>
        </p:txBody>
      </p:sp>
    </p:spTree>
    <p:extLst>
      <p:ext uri="{BB962C8B-B14F-4D97-AF65-F5344CB8AC3E}">
        <p14:creationId xmlns:p14="http://schemas.microsoft.com/office/powerpoint/2010/main" val="182170470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Культурные стереотипы в межкультурном общении и взаимопонимании. Менталитет. Национальный характер.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0040" y="1874521"/>
            <a:ext cx="11512296" cy="4855464"/>
          </a:xfrm>
        </p:spPr>
        <p:txBody>
          <a:bodyPr>
            <a:normAutofit/>
          </a:bodyPr>
          <a:lstStyle/>
          <a:p>
            <a:pPr algn="just"/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Национально-культурные различия носителей разных культур обусловлены 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менталитетом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который детерминирован культурой и опытом исторического развития и управляет поведением представителя одной культуры при взаимодействии с представителем иной культуры. </a:t>
            </a:r>
          </a:p>
          <a:p>
            <a:pPr algn="just"/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понятии «менталитет» следует различать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индивидуальный менталитет – на уровне конкретной личности;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общественный менталитет – на уровне групп, коллективов, сообществ, отличающихся по национально-этническим, классовым, профессиональным, возрастным или иным признакам;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менталитет социума или этноса</a:t>
            </a:r>
          </a:p>
        </p:txBody>
      </p:sp>
    </p:spTree>
    <p:extLst>
      <p:ext uri="{BB962C8B-B14F-4D97-AF65-F5344CB8AC3E}">
        <p14:creationId xmlns:p14="http://schemas.microsoft.com/office/powerpoint/2010/main" val="63938548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Культурные стереотипы в межкультурном общении и взаимопонимании. Менталитет. Национальный характер.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5176" y="1825624"/>
            <a:ext cx="11658600" cy="484035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3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«Менталитет этноса»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определяется как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непрорефлексированное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эмоционально-окрашенное мировидение, которое включает в себя мировосприятие,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мироосмысление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мирооценивание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Мирооценивание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основе мировосприятия и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мироосмысления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формирует шкалу ценностей и систему нравственных приоритетов данной культуры, которые в свою очередь определяют модели поведения всех членов общества по линиям «личность – личность» и «личность – общество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</a:p>
          <a:p>
            <a:pPr marL="0" indent="0" algn="just">
              <a:buNone/>
            </a:pP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этнического менталитета включает: </a:t>
            </a:r>
          </a:p>
          <a:p>
            <a:pPr algn="just"/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мировидение (мировосприятие, мироощущение,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мирооценку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систему ценностей и шкалу нравственных приоритетов;</a:t>
            </a:r>
          </a:p>
          <a:p>
            <a:pPr algn="just"/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модели поведения;</a:t>
            </a:r>
          </a:p>
          <a:p>
            <a:pPr algn="just"/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стратегии поведения.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591410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Культурные стереотипы в межкультурном общении и взаимопонимании. Менталитет. Национальный характер.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4904" y="1825624"/>
            <a:ext cx="11512296" cy="4794631"/>
          </a:xfrm>
        </p:spPr>
        <p:txBody>
          <a:bodyPr/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Менталитет создается из поколения в поколение, и каждый исторический этап оставляет на нем свой отпечаток.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Вследствие общности менталитета, представители этнокультурной общности обнаруживают относительно однообразное поведение в сходных ситуациях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Менталитет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раскрывается через систему отношений, которая включает взгляды, оценки, нормы и умонастроения, основывающиеся на имеющихся в данном обществе знаниях и верованиях и задающие иерархию ценностей, которые, в свою очередь, проявляются в убеждениях, идеалах, склонностях, интересах, социальных установках.</a:t>
            </a:r>
          </a:p>
        </p:txBody>
      </p:sp>
    </p:spTree>
    <p:extLst>
      <p:ext uri="{BB962C8B-B14F-4D97-AF65-F5344CB8AC3E}">
        <p14:creationId xmlns:p14="http://schemas.microsoft.com/office/powerpoint/2010/main" val="174199241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Культурные стереотипы в межкультурном общении и взаимопонимании. Менталитет. Национальный характер.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6032" y="1825624"/>
            <a:ext cx="11649456" cy="4831207"/>
          </a:xfrm>
        </p:spPr>
        <p:txBody>
          <a:bodyPr/>
          <a:lstStyle/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Этноспецифичные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отношения представителей данной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лингвокультуры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 труду, старшим, детям, природе, власти и т.д. являются единицами менталитета. Этнические отношения носителей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лингвокультуры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актуализируются только во взаимодействии представителей разных этносов, обусловливая разное восприятие и понимание действительности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Общность черт национальной психологии является неоспоримым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фактом. Именно </a:t>
            </a:r>
            <a:r>
              <a:rPr lang="ru-RU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этнический менталитет объединяет нацию в единое целое.</a:t>
            </a:r>
            <a:endParaRPr lang="ru-RU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079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2467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Проблема понимания в условиях межкультурного общения. 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0352" y="1572768"/>
            <a:ext cx="11375136" cy="5093208"/>
          </a:xfrm>
        </p:spPr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другой стороны, </a:t>
            </a:r>
            <a:r>
              <a:rPr lang="ru-RU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полное понимание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достигалось бы, если бы процесс декодирования зеркально отражал процесс кодирования. Но это даже </a:t>
            </a:r>
            <a:r>
              <a:rPr lang="ru-RU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теоретически невозможно по целому ряду причин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включая индивидуальные различия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коммуникантов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их принадлежность к разным социокультурным группам, а также динамический характер коммуникативного процесса.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если говорящий умеет думать на другом языке, это не означает,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 в состоянии членить мир так же, как носитель этого языка – использование иностранных слов не гарантирует соответствующего склада мышления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«Русский английский», как пример.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283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188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Проблема понимания в условиях межкультурного общения.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4048" y="1636776"/>
            <a:ext cx="11393424" cy="505663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Ученые рассматривают </a:t>
            </a:r>
            <a:r>
              <a:rPr lang="ru-RU" sz="3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смыслы, которые рождаются в процессе общения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как конструкты, являющиеся точной копией представлений адресанта, а скорее, как </a:t>
            </a:r>
            <a:r>
              <a:rPr lang="ru-RU" sz="3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совместное творение </a:t>
            </a:r>
            <a:r>
              <a:rPr lang="ru-RU" sz="31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смыслов </a:t>
            </a:r>
            <a:r>
              <a:rPr lang="ru-RU" sz="31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коммуникантами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Всякое </a:t>
            </a:r>
            <a:r>
              <a:rPr lang="ru-RU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понимание </a:t>
            </a:r>
            <a:r>
              <a:rPr lang="ru-RU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интерпретативно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Механизмы, действующие на уровне порождения и интерпретации устной речи, включают следующие действия </a:t>
            </a:r>
            <a:r>
              <a:rPr lang="ru-RU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коммуникантов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 algn="just">
              <a:buFontTx/>
              <a:buChar char="-"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фонетико-фонологический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речевой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цепи;</a:t>
            </a:r>
          </a:p>
          <a:p>
            <a:pPr lvl="0" algn="just">
              <a:buFontTx/>
              <a:buChar char="-"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узнавание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паттернов на фонетико-фонологическом уровне и расчленение речевого потока на слова;</a:t>
            </a:r>
          </a:p>
          <a:p>
            <a:pPr marL="0" lvl="0" indent="0" algn="just">
              <a:buNone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узнавание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паттернов на морфологическом и лексическом уровне;</a:t>
            </a:r>
          </a:p>
          <a:p>
            <a:pPr marL="0" lvl="0" indent="0" algn="just">
              <a:buNone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выбор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значений многозначности слов в соответствии с контекстом;</a:t>
            </a:r>
          </a:p>
          <a:p>
            <a:pPr marL="0" lvl="0" indent="0" algn="just">
              <a:buNone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извлечение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пропозициональной структуры;</a:t>
            </a:r>
          </a:p>
          <a:p>
            <a:pPr marL="0" lvl="0" indent="0" algn="just">
              <a:buNone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интеграцию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пропозиций с 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пресуппозициями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схемами и фоновыми знаниями и создание соответствующей ментальной модели.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3810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674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Проблема понимания в условиях межкультурного общения.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3192" y="1463040"/>
            <a:ext cx="11430000" cy="522122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восприятии письменной речи фонетико-фонологический анализ заменяется визуальным, что требует знания соответствующего алфавита.</a:t>
            </a:r>
          </a:p>
          <a:p>
            <a:pPr algn="just"/>
            <a:r>
              <a:rPr lang="ru-RU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Понимание </a:t>
            </a:r>
            <a:r>
              <a:rPr lang="ru-RU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МКК зависит от следующих факторов: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соотношения контактирующих культур;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сходства или различия языковых личностей;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социальной стратификации общества по горизонтали и по вертикали;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местоположения культур на шкале времени;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сходства или различия языковых картин мира;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соотношения культурно-языковых кодов;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умения эффективно использовать обратную связь.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9622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219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Проблема понимания в условиях межкультурного общения.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8056" y="1600200"/>
            <a:ext cx="11430000" cy="5029199"/>
          </a:xfrm>
        </p:spPr>
        <p:txBody>
          <a:bodyPr>
            <a:normAutofit fontScale="92500"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Адекватное понимание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достаточное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координации действий индивидов внутри данного социума в конкретной коммуникативной ситуации.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Поскольку понятие достаточности так же относительно, как и понятие полноты понимания, можно утверждать, что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эффективность совместной деятельности может возрастать пропорционально глубине взаимопонимания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процессов понимания в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процессе МКК важное значение имеют оппозиции </a:t>
            </a:r>
            <a:r>
              <a:rPr lang="ru-RU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«свой-чужой», «свой-другой», «чужой-другой»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Разведение оппозиций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«свой-чужой», «свой-другой»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обусловлены принципиальным различием в содержательном наполнении этих категорий.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«Другое»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есть более-менее равноценная альтернатива «своему».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«Чужое»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результат восприятия социальных объектов в аксиологическом контексте. 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942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246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Проблема понимания в условиях межкультурного общения.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8328" y="1600200"/>
            <a:ext cx="11393424" cy="504748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изучении МКК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оппозиция «свой – чужой»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одним их важных инструментов, с помощью которых изучаются факторы, обусловливающие исход взаимодействия между представителями разных культур.</a:t>
            </a:r>
          </a:p>
          <a:p>
            <a:pPr algn="just"/>
            <a:r>
              <a:rPr lang="ru-RU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Свое познается только на фоне чужого и другого.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различать ситуации, в которых субъект познания выделяет сознательно или неосознанно явные/неявные различия между тем, что он полагает </a:t>
            </a:r>
            <a:r>
              <a:rPr lang="ru-RU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«своим», 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тем, что он квалифицирует для себя как </a:t>
            </a:r>
            <a:r>
              <a:rPr lang="ru-RU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«чужое». 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 и то же событие, факт, человек и т.д. будут восприниматься личностью по-разному в зависимости от того, идет ли речь о «своей» или «чужой» культуре. Поэтому и представление о воспринимаемом объекте будет иным. </a:t>
            </a:r>
            <a:endParaRPr lang="ru-RU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Этот </a:t>
            </a:r>
            <a:r>
              <a:rPr lang="ru-RU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 при изучении результатов межкультурных контактов является принципиальным.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9738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075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Проблема понимания в условиях межкультурного общения.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6032" y="1490472"/>
            <a:ext cx="11676888" cy="5138928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Одна из фундаментальных особенностей восприятия как феномена – селективность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восприятии «чужого» 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коммуникант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выполняет сложные когнитивные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он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 положительное или отрицательное отношение к тому, что совершает «чужой» в данном коммуникативном акте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он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 положительное или отрицательное отношение к «чужому» вообще или к конкретной «чужой» культуре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он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всегда осознает, что в коммуникативном акте имеют дело, как правило, не с фактами как таковыми, а с интерпретациями этих фактов субъектами восприятия, познания и коммуникации.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96046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3419</TotalTime>
  <Words>4046</Words>
  <Application>Microsoft Office PowerPoint</Application>
  <PresentationFormat>Произвольный</PresentationFormat>
  <Paragraphs>212</Paragraphs>
  <Slides>38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Тема Office</vt:lpstr>
      <vt:lpstr>Лекция 3 Понимание как цель межкультурной коммуникации</vt:lpstr>
      <vt:lpstr>1. Проблема понимания в условиях межкультурного общения. </vt:lpstr>
      <vt:lpstr>1. Проблема понимания в условиях межкультурного общения. </vt:lpstr>
      <vt:lpstr>1. Проблема понимания в условиях межкультурного общения. </vt:lpstr>
      <vt:lpstr>1. Проблема понимания в условиях межкультурного общения. </vt:lpstr>
      <vt:lpstr>1. Проблема понимания в условиях межкультурного общения. </vt:lpstr>
      <vt:lpstr>1. Проблема понимания в условиях межкультурного общения. </vt:lpstr>
      <vt:lpstr>1. Проблема понимания в условиях межкультурного общения. </vt:lpstr>
      <vt:lpstr>1. Проблема понимания в условиях межкультурного общения. </vt:lpstr>
      <vt:lpstr>1. Проблема понимания в условиях межкультурного общения. </vt:lpstr>
      <vt:lpstr> 2. Идентичность, социализация, инкультурация, аккультурация.  </vt:lpstr>
      <vt:lpstr> 2. Идентичность, социализация, инкультурация, аккультурация.  </vt:lpstr>
      <vt:lpstr>2. Идентичность, социализация, инкультурация, аккультурация.</vt:lpstr>
      <vt:lpstr>2. Идентичность, социализация, инкультурация, аккультурация.</vt:lpstr>
      <vt:lpstr>2. Идентичность, социализация, инкультурация, аккультурация.</vt:lpstr>
      <vt:lpstr>2. Идентичность, социализация, инкультурация, аккультурация.</vt:lpstr>
      <vt:lpstr> 3. Интерференция как одна из причин коммуникативных сбоев. Коммуникативные помехи. </vt:lpstr>
      <vt:lpstr>3. Интерференция как одна из причин коммуникативных сбоев. Коммуникативные помехи.</vt:lpstr>
      <vt:lpstr>3. Интерференция как одна из причин коммуникативных сбоев. Коммуникативные помехи.</vt:lpstr>
      <vt:lpstr>3. Интерференция как одна из причин коммуникативных сбоев. Коммуникативные помехи.</vt:lpstr>
      <vt:lpstr>3. Интерференция как одна из причин коммуникативных сбоев. Коммуникативные помехи.</vt:lpstr>
      <vt:lpstr>3. Интерференция как одна из причин коммуникативных сбоев. Коммуникативные помехи.</vt:lpstr>
      <vt:lpstr>3. Интерференция как одна из причин коммуникативных сбоев. Коммуникативные помехи.</vt:lpstr>
      <vt:lpstr>3. Интерференция как одна из причин коммуникативных сбоев. Коммуникативные помехи.</vt:lpstr>
      <vt:lpstr>  4. Культурные стереотипы в межкультурном общении и взаимопонимании.  ПонятиеНациональный характер.    </vt:lpstr>
      <vt:lpstr> 4. Культурные стереотипы в межкультурном общении и взаимопонимании. Менталитет. Национальный характер. </vt:lpstr>
      <vt:lpstr>4. Культурные стереотипы в межкультурном общении и взаимопонимании. Менталитет. Национальный характер.</vt:lpstr>
      <vt:lpstr>4. Культурные стереотипы в межкультурном общении и взаимопонимании. Менталитет. Национальный характер.</vt:lpstr>
      <vt:lpstr>4. Культурные стереотипы в межкультурном общении и взаимопонимании. Менталитет. Национальный характер.</vt:lpstr>
      <vt:lpstr>4. Культурные стереотипы в межкультурном общении и взаимопонимании. Менталитет. Национальный характер.</vt:lpstr>
      <vt:lpstr>4. Культурные стереотипы в межкультурном общении и взаимопонимании. Менталитет. Национальный характер.</vt:lpstr>
      <vt:lpstr>4. Культурные стереотипы в межкультурном общении и взаимопонимании. Менталитет. Национальный характер.</vt:lpstr>
      <vt:lpstr>4. Культурные стереотипы в межкультурном общении и взаимопонимании. Менталитет. Национальный характер.</vt:lpstr>
      <vt:lpstr>4. Культурные стереотипы в межкультурном общении и взаимопонимании. Менталитет. Национальный характер.</vt:lpstr>
      <vt:lpstr>4. Культурные стереотипы в межкультурном общении и взаимопонимании. Менталитет. Национальный характер.</vt:lpstr>
      <vt:lpstr>4. Культурные стереотипы в межкультурном общении и взаимопонимании. Менталитет. Национальный характер.</vt:lpstr>
      <vt:lpstr>4. Культурные стереотипы в межкультурном общении и взаимопонимании. Менталитет. Национальный характер.</vt:lpstr>
      <vt:lpstr>4. Культурные стереотипы в межкультурном общении и взаимопонимании. Менталитет. Национальный характер.</vt:lpstr>
    </vt:vector>
  </TitlesOfParts>
  <Company>CJSC Patio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3 Понимание как цель межкультурной коммуникации</dc:title>
  <dc:creator>Татьяна Починок</dc:creator>
  <cp:lastModifiedBy>Tatyana Pochinok</cp:lastModifiedBy>
  <cp:revision>34</cp:revision>
  <dcterms:created xsi:type="dcterms:W3CDTF">2022-01-30T10:42:07Z</dcterms:created>
  <dcterms:modified xsi:type="dcterms:W3CDTF">2022-02-10T07:16:04Z</dcterms:modified>
</cp:coreProperties>
</file>