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3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9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4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2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7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2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0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EA5-1DB4-4CA2-8E73-6B1B93C4E8B3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0B7F-2522-4202-9EFC-156EB99C1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4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60" y="274321"/>
            <a:ext cx="11420856" cy="1179575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 Культурная идентичность языковой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464" y="1362456"/>
            <a:ext cx="11713464" cy="5212080"/>
          </a:xfrm>
        </p:spPr>
        <p:txBody>
          <a:bodyPr>
            <a:noAutofit/>
          </a:bodyPr>
          <a:lstStyle/>
          <a:p>
            <a:pPr algn="just"/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 «языковая личность» и ее восприятие в МКК.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Русская ЯЛ в МКК.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Психологическая идентичность русской и американской культурно-языковых личностей по параметрам: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индивидуализм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/коллективизм;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агентивность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неагентивность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рационализм /эмоциональность;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дух сотрудничества/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соревновательность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оптимизм /пессимизм;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терпимость /терпение, открытость.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83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русской ЯЛ в МКК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32" y="1527048"/>
            <a:ext cx="11283696" cy="514807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бесконфликтного общения не столь высока, как в США или западноевропейских странах.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И.А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Стернин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типичные черты русского коммуникативного поведения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бескомпромисность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разногласий,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спора и конфликтной тематики общения,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несогласия и формулирования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8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" y="365125"/>
            <a:ext cx="11594592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Психологическая идентичность русской и американской культурно-языковых личностей по параметрам: а)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идивидуализм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/коллективизм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25624"/>
            <a:ext cx="11676888" cy="48769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американской культуре 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«индивидуализм»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положительную коннотацию, обозначает веру в первостепенную значимость индивидуума, установку на самодостаточность и личную свободу, ответственность за самого себя и право на личный выбор.</a:t>
            </a:r>
          </a:p>
          <a:p>
            <a:pPr algn="just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Американская культура основывается на понятии </a:t>
            </a:r>
            <a:r>
              <a:rPr lang="ru-RU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индивидуадизма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культура традиционно считается коллективистской, соборной.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проявлений данный концептов в коммуникативной сфере достаточно широк.</a:t>
            </a:r>
          </a:p>
          <a:p>
            <a:pPr algn="just"/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черты коммуникации, характерные для </a:t>
            </a:r>
            <a:r>
              <a:rPr lang="ru-RU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индувидуалистического</a:t>
            </a: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общества: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четкого разграничения между работой и досугом;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человека как существующего отдельно от природы и господствующего над ней;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ценность обладания материальными объектами;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собственного «я» 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способного существовать изолированно, самодостаточно и независимо.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00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472" y="301753"/>
            <a:ext cx="11612880" cy="13889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Психологическая идентичность русской и американской культурно-языковых личностей по параметрам: а)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идивидуализм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/коллективизм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690690"/>
            <a:ext cx="11786616" cy="50027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чертой американского общества является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личности, ее самореализация и самоопределение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Self-made man, self-reliance.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значение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ослабление института семьи, обезличенность значимости других.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американцев общение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является ценностью само по себе, если за ним не стоят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прагматические цели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is cheap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speak louder than 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русских общение является ценностью независимо от степени его информативности или полезности.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и понимание гостеприимства в двух культурах.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обучении в американских и российских университетах.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68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неагентивность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" y="1088136"/>
            <a:ext cx="11868912" cy="5449824"/>
          </a:xfrm>
        </p:spPr>
        <p:txBody>
          <a:bodyPr/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Американской культуре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присуща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агентивность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активный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окружающему миру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русской культуры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присуща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созерцательное отношение к действительности, философствующее бездействие.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реакция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 – ощущение потребности действовать. Возможно, американцы считается нацией, которая постоянно вмешивается в дела других народов с благими намерениями. 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подход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зиждется на фатализме со склонностью к смирению и покорности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пословицы характеризуют данное различие: «В чужой монастырь со своим уставом не ходят» (невмешательство) и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in Rome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as the Romans do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(конформизм).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1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558016" cy="1079627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Рационализм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эмоциональность.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1527048"/>
            <a:ext cx="11292840" cy="4649915"/>
          </a:xfrm>
        </p:spPr>
        <p:txBody>
          <a:bodyPr/>
          <a:lstStyle/>
          <a:p>
            <a:pPr algn="just"/>
            <a:r>
              <a:rPr lang="ru-RU" sz="3600" dirty="0"/>
              <a:t>Рациональный склад мышления американцев / эмоционального склада русских.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В </a:t>
            </a:r>
            <a:r>
              <a:rPr lang="ru-RU" sz="3600" dirty="0"/>
              <a:t>русском языке эмоциональность проявляется в выборе местоимения </a:t>
            </a:r>
            <a:r>
              <a:rPr lang="ru-RU" sz="3600" i="1" dirty="0"/>
              <a:t>ты</a:t>
            </a:r>
            <a:r>
              <a:rPr lang="ru-RU" sz="3600" dirty="0"/>
              <a:t> и </a:t>
            </a:r>
            <a:r>
              <a:rPr lang="ru-RU" sz="3600" i="1" dirty="0"/>
              <a:t>вы</a:t>
            </a:r>
            <a:r>
              <a:rPr lang="ru-RU" sz="3600" dirty="0"/>
              <a:t>, </a:t>
            </a:r>
            <a:r>
              <a:rPr lang="ru-RU" sz="3600" i="1" dirty="0"/>
              <a:t>уменьшительно-ласкательных суффиксах, частое употребление восклицательного знака, чем в английском языке.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904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48" y="419989"/>
            <a:ext cx="11420856" cy="1006475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Дух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соперничества /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627632"/>
            <a:ext cx="11503152" cy="4549331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«успех» в американской культуре, человек должен сделать себя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doer, achiever, self-made man)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Американцы воспринимают успех как достижение конкретных краткосрочных целей (успешная сделка), а русские воспринимают успех как выгодное долгосрочное сотрудничество – процесс, а не событие.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/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914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365125"/>
            <a:ext cx="11612880" cy="116192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пессимизм.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362456"/>
            <a:ext cx="11786616" cy="528523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«Мы хозяева своей судьбы и капитаны своих душ».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– быть счастливым в американском обществе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русских характерна грусть, тоска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нормальное состояние.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Американцы, в отличие от русских, не склонны жаловаться на судьбу и обсуждать свои и чужие проблемы дома в свободное от работы время.</a:t>
            </a:r>
          </a:p>
          <a:p>
            <a:pPr lvl="0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завтрашнем дне – важная черта портрета американцев.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23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6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Оптимизм / пессимизм.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" y="1143000"/>
            <a:ext cx="11667744" cy="5513832"/>
          </a:xfrm>
        </p:spPr>
        <p:txBody>
          <a:bodyPr/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фразеология отражает склонность к фатализму и неуверенность в завтрашнем дне: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авось, бабушка надвое сказала, Бог весть, как Бог на душу положит, что Бог пошлет, вилами по воде писано.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подход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Where there’s a will there’s a way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helps those who help themselves.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американцев отсутствуют русские суеверия.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485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912"/>
            <a:ext cx="10515600" cy="97840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Терпимость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терпение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/ patience)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609344"/>
            <a:ext cx="11585448" cy="5047487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Терпение является одной из ярких черт русского национального характера.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Американцы считаются терпимыми.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склонны к терпению в быту, американцы к терпимости к меньшинствам, религиозным течениям и т.д.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переговоров американцы склонны к бесконфликтному общению, русские – возможны эмоции и крайности.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73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11631168" cy="997331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362456"/>
            <a:ext cx="11603736" cy="5294375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Американцы более открыты в выражении своих мнений, русские – эмоций.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может восприниматься как бестактность и безапелляционность. 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при оценке семинаров и курсов обучения.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4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" y="146304"/>
            <a:ext cx="11777472" cy="145389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 «языковая личность» и ее восприятие 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" y="1499616"/>
            <a:ext cx="11777472" cy="5221224"/>
          </a:xfrm>
        </p:spPr>
        <p:txBody>
          <a:bodyPr>
            <a:normAutofit fontScale="92500" lnSpcReduction="10000"/>
          </a:bodyPr>
          <a:lstStyle/>
          <a:p>
            <a:pPr marL="0" indent="0"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личность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национально-специфический тип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обладающий культурно обусловленной ментальностью, картиной мира и системой ценностей, придерживающаяся определенных поведенческих и коммуникативных норм и способной к межкультурной трансформации.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Языковая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многогранна.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65113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 следующих параметров: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коллективизма / индивидуализма;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универсальности / национальной специфичности;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принадлежности;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владения языком (родным и иностранным);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тезауруса;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иерархии ценностей и др. характеристик.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78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37745"/>
            <a:ext cx="11722608" cy="140817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«языковая личность» и ее восприятие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56816"/>
            <a:ext cx="11722608" cy="479145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личность обладает сложной структурой.</a:t>
            </a:r>
          </a:p>
          <a:p>
            <a:pPr marL="0" indent="0">
              <a:buNone/>
              <a:tabLst>
                <a:tab pos="182563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Концепция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Караулова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(1989 г.):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вербально-семантический (владение естественным языком)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лингвокогнитивный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(понятия, идеи, концепты, иерархия ценностей)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прагматический (цели, мотивы, интересы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55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42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«языковая личность» и ее восприятие в МКК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764792"/>
            <a:ext cx="11521440" cy="48646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получаемая о личности партнером по общению, фрагментарна и схематична.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собеседника, существующий в сознании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имеет как действительно присущие ему черты личности, так и те, которые ей приписывает партнер своим воображением.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Правдивость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портрета зависит от объема «разделенного знания» между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принадлежат к одной культуре – это знание достаточно объемно.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МКК объем знаний значительно уменьшается за счет неверной фильтрации или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декодировки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результате чего портрет личности может искажаться.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5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3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«языковая личность» и ее восприятие в МКК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" y="1545336"/>
            <a:ext cx="11859768" cy="50109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ЯЛ с позиции МКК – это единство коллективного и индивидуального, которые существуют в неразрывной связи друг с другом.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ЯЛ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сложное переплетение коллективного, преломленного через призму индивидуальности, и индивидуального вкрапленного в коллективное.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Принадлежат ли англичане, американцы, австралийцы и т.д. к одному и тому же национально-культурному типу или это разные личности?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связи следует иметь в виду: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культурно-языковое пространство жителей англоговорящих стран;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последующее деление на разные культурно-языковые сообщества – страны, где функционирует конкретный вариант АЯ;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деление на диалекты, также являющиеся средством объединения личностей в более мелкие сообщества.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свидетельствует о многослойности англоговорящей личности.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3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37161"/>
            <a:ext cx="11631168" cy="11064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«языковая личность» и ее восприятие в МКК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" y="1243584"/>
            <a:ext cx="11832336" cy="54406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сочетание психофизиологических, социальных, национально-культурных и языковых различий приводит к тому, что на уровне МКК объем расхождений достигает критического уровня. Поэтому межличностное взаимопонимание на этом уровне требует качественных изменений, которые воплощаются </a:t>
            </a:r>
            <a:r>
              <a:rPr lang="ru-RU" sz="3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трансформации личности как обязательного условия успешного МКО.</a:t>
            </a:r>
          </a:p>
          <a:p>
            <a:pPr algn="just"/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культурных различий сложное переплетение коллективного и индивидуального в языке и речи обусловливает сложности в МКК.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при общении представителей разных культур индивидуальные черты личности могут обобщаться и возводиться в ранг стереотипов.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в этом и заключается механизм формирования стереотипов. С другой стороны, национально-культурные черты поведения могут игнорироваться на основании того, что представитель другой не идентифицирует их как обобщенные, а считает их присущими именно данной личности.</a:t>
            </a:r>
          </a:p>
          <a:p>
            <a:pPr algn="just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в МКК разграничивать коллективное и индивидуальное в коммуникативном поведении представителей других культур.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5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65125"/>
            <a:ext cx="11622024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русской ЯЛ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371600"/>
            <a:ext cx="11667744" cy="5257800"/>
          </a:xfrm>
        </p:spPr>
        <p:txBody>
          <a:bodyPr/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Общительность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целый комплекс признаков, создающих предпосылки для успешной коммуникации –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открытость, коммуникативная активность, способность устанавливать смысловой и эмоциональный контакт с партнером, готовность продуцировать высказывания и воспринимать информацию, поступающую от собеседника.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Общительность русскоязычных собеседников проявляется в легкости установления контакта с незнакомыми людьми, нетерпимость к молчанию, приоритетность общения в межличностных отношениях по сравнению с другими видами деятельности и т.д.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7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768" y="365125"/>
            <a:ext cx="114300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русской ЯЛ в МКК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" y="1170432"/>
            <a:ext cx="11832336" cy="55504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контакт.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«вагонного общения» (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АЯ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«саморазоблачение», т.е. добровольное раскрытие неочевидной информации о самом себе партнеру по коммуникации).В таком случае общение несимметрично – один из собеседников изливает душу, а другой его слушает.</a:t>
            </a:r>
          </a:p>
          <a:p>
            <a:pPr algn="just"/>
            <a:r>
              <a:rPr lang="ru-RU" sz="3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Пассионарность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общение с надрывом, коммуникативный пессимизм – способность «наслаждаться страданием».</a:t>
            </a:r>
          </a:p>
          <a:p>
            <a:pPr algn="just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черты русскоязычного коммуникативного поведения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(И.А.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Стернин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2001):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эмоциональность;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 драматизм;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доминантность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искренность;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неформальному общению и его приоритетность;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пониженное внимание при слушании;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широта обсуждаемой информации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53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76" y="365125"/>
            <a:ext cx="1170432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Характеристика русской ЯЛ в МКК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" y="1179576"/>
            <a:ext cx="11612880" cy="54589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коммуникации в соответствии с русской фразеологией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языковой компетенции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словом / даром слова, язык хорошо подвешен, за словом в карман не полезет, пальца в рот не клади;</a:t>
            </a:r>
          </a:p>
          <a:p>
            <a:pPr lvl="0" algn="just"/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серьезное отношение к делу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шутки в сторону, ближе к делу, сказано – сделано, уговор дороже денег, не давши слова, крепись, а давши, держись;</a:t>
            </a:r>
          </a:p>
          <a:p>
            <a:pPr lvl="0" algn="just"/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прямота, искренность и правдивость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без обиняков, вести/гнуть свою линию, ставить вопрос ребром, понимать с полуслова, изливать душу, выворачивать душу наизнанку, называть вещи своими именами;</a:t>
            </a:r>
          </a:p>
          <a:p>
            <a:pPr lvl="0" algn="just"/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немногословность и сдержанность в общении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укоротить язык, сказанное слово – серебряное, а несказанное – золотое; язык мой – враг мой; держать язык за зубами; молчание – знак согласия; взвешивать свои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075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1512</Words>
  <Application>Microsoft Office PowerPoint</Application>
  <PresentationFormat>Широкоэкранный</PresentationFormat>
  <Paragraphs>131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Лекция 5 Культурная идентичность языковой личности</vt:lpstr>
      <vt:lpstr>1. Понятие «языковая личность» и ее восприятие в МКК</vt:lpstr>
      <vt:lpstr>1. Понятие «языковая личность» и ее восприятие в МКК</vt:lpstr>
      <vt:lpstr>1. Понятие «языковая личность» и ее восприятие в МКК</vt:lpstr>
      <vt:lpstr>1. Понятие «языковая личность» и ее восприятие в МКК</vt:lpstr>
      <vt:lpstr>1. Понятие «языковая личность» и ее восприятие в МКК</vt:lpstr>
      <vt:lpstr>2. Характеристика русской ЯЛ в МКК </vt:lpstr>
      <vt:lpstr>2. Характеристика русской ЯЛ в МКК </vt:lpstr>
      <vt:lpstr>2. Характеристика русской ЯЛ в МКК </vt:lpstr>
      <vt:lpstr>2. Характеристика русской ЯЛ в МКК </vt:lpstr>
      <vt:lpstr>3. Психологическая идентичность русской и американской культурно-языковых личностей по параметрам: а) идивидуализм /коллективизм</vt:lpstr>
      <vt:lpstr>3. Психологическая идентичность русской и американской культурно-языковых личностей по параметрам: а) идивидуализм /коллективизм</vt:lpstr>
      <vt:lpstr>2. Агентивность / неагентивность </vt:lpstr>
      <vt:lpstr>3. Рационализм / эмоциональность. </vt:lpstr>
      <vt:lpstr>4. Дух соперничества / соревновательность </vt:lpstr>
      <vt:lpstr>4. Оптимизм / пессимизм. </vt:lpstr>
      <vt:lpstr>4. Оптимизм / пессимизм. </vt:lpstr>
      <vt:lpstr> 6. Терпимость / терпение  (tolerance / patience)  </vt:lpstr>
      <vt:lpstr>7. Степень открытости </vt:lpstr>
    </vt:vector>
  </TitlesOfParts>
  <Company>CJSC Patio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 Культурная идентичность языковой личности</dc:title>
  <dc:creator>Татьяна Починок</dc:creator>
  <cp:lastModifiedBy>Татьяна Починок</cp:lastModifiedBy>
  <cp:revision>7</cp:revision>
  <dcterms:created xsi:type="dcterms:W3CDTF">2022-02-13T16:37:07Z</dcterms:created>
  <dcterms:modified xsi:type="dcterms:W3CDTF">2022-02-13T17:24:32Z</dcterms:modified>
</cp:coreProperties>
</file>