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64" r:id="rId11"/>
    <p:sldId id="276" r:id="rId12"/>
    <p:sldId id="277" r:id="rId13"/>
    <p:sldId id="265" r:id="rId14"/>
    <p:sldId id="266" r:id="rId15"/>
    <p:sldId id="267" r:id="rId16"/>
    <p:sldId id="278" r:id="rId17"/>
    <p:sldId id="268" r:id="rId18"/>
    <p:sldId id="269" r:id="rId19"/>
    <p:sldId id="271" r:id="rId20"/>
    <p:sldId id="270" r:id="rId21"/>
    <p:sldId id="272" r:id="rId22"/>
    <p:sldId id="273" r:id="rId23"/>
    <p:sldId id="27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24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58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33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93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16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73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4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66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10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442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28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16185-0825-45AB-A96F-D0CCC1CF8524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B1576-1919-4E5E-BB3D-D7A73F3D26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96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448" y="475489"/>
            <a:ext cx="11850624" cy="2066543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7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Доминантные черты британского коммуникативного поведения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8328" y="2944368"/>
            <a:ext cx="11420856" cy="3429000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 7:</a:t>
            </a:r>
          </a:p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Истоки формирования британского национального характера. 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экскурс. 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Особенности британского коммуникативного поведения и их языковая репрезентация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079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184" y="1825624"/>
            <a:ext cx="11649456" cy="4886071"/>
          </a:xfrm>
        </p:spPr>
        <p:txBody>
          <a:bodyPr>
            <a:normAutofit/>
          </a:bodyPr>
          <a:lstStyle/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Иерархичность / демократичность.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Англии очень важна классовая принадлежность, социальный статус человека. Незыблемое сохранение сословной структуры английского общества.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наиболее ярких проявлений аристократизма британского общества является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сословность учебных заведений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6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133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3372227"/>
            <a:ext cx="5614416" cy="3098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163" y="3372227"/>
            <a:ext cx="5639097" cy="31704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1508760"/>
            <a:ext cx="11369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школы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(Итон, Винчестер, Регби, Харроу) – закрытые частные школы считаются привилегированными, в которых дают образование для государственной службы или служителей церкви.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5688" y="2893755"/>
            <a:ext cx="2686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Итон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0064" y="2893755"/>
            <a:ext cx="340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Винчестер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8079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472" y="1645920"/>
            <a:ext cx="11576304" cy="5029199"/>
          </a:xfrm>
        </p:spPr>
        <p:txBody>
          <a:bodyPr/>
          <a:lstStyle/>
          <a:p>
            <a:pPr algn="just"/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Привилигированные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Оксфорд (гуманитарное образование),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Кэмбридж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(точные науки).</a:t>
            </a:r>
          </a:p>
          <a:p>
            <a:pPr algn="just"/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2737250"/>
            <a:ext cx="5146124" cy="3937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44" y="3200400"/>
            <a:ext cx="5979264" cy="3474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1517899" y="2624326"/>
            <a:ext cx="328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Оксфорд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34656" y="2313432"/>
            <a:ext cx="357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Кембридж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1690688"/>
            <a:ext cx="11722608" cy="506672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Демократичность.</a:t>
            </a:r>
          </a:p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Свобода </a:t>
            </a: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англичан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свобода выбора, а равенство – равенство возможностей и равенство перед законом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Свобода </a:t>
            </a: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рассматривается как соблюдение свободы другого и невмешательство в чужие дела</a:t>
            </a:r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36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демократичности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проявляется в возможности посещать здание парламента, присутствовать на заседаниях, подавать запросы и т.д.</a:t>
            </a:r>
          </a:p>
          <a:p>
            <a:pPr algn="just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Демократичность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проявляется и во время учебного процесса в государственных школах и университетах.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21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608" y="1819656"/>
            <a:ext cx="11649456" cy="4864608"/>
          </a:xfrm>
        </p:spPr>
        <p:txBody>
          <a:bodyPr>
            <a:normAutofit fontScale="92500"/>
          </a:bodyPr>
          <a:lstStyle/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Универсализм / партикуляризм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Универсализм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понимается как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этноцентризм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Англичанам свойственен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этноцентризм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патриотизм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сложилось благодаря островному положению Британии и мощной колониальной политике Великобритании. 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англичане мало интересуются тем, что происходит в других странах. Но уважительно относятся к иностранцам.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спешат изучать другие иностранные языки, так как владеют языком мирового общения.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825624"/>
            <a:ext cx="11640312" cy="4822063"/>
          </a:xfrm>
        </p:spPr>
        <p:txBody>
          <a:bodyPr>
            <a:normAutofit/>
          </a:bodyPr>
          <a:lstStyle/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традициям (старое / новое)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приверженцы старины, новое воспринимается с трудом. Традиция довлеет над всеми сферами жизни англичанина.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власть находится в руках «триумвирата»: Королева; Палата лордов, Палата общин.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Конституционная монархия.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бытовом уровне – левостороннее движение, отсутствие смесителя, сохранения традиций в дизайне зданий, традиционные английские блюда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2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7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12" y="1618488"/>
            <a:ext cx="11786616" cy="5047487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1883664"/>
            <a:ext cx="5420318" cy="4370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620" y="1394775"/>
            <a:ext cx="4951476" cy="2602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993" y="4069079"/>
            <a:ext cx="4900085" cy="27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44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728872"/>
              </p:ext>
            </p:extLst>
          </p:nvPr>
        </p:nvGraphicFramePr>
        <p:xfrm>
          <a:off x="230124" y="1472226"/>
          <a:ext cx="11731752" cy="5239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2420">
                  <a:extLst>
                    <a:ext uri="{9D8B030D-6E8A-4147-A177-3AD203B41FA5}">
                      <a16:colId xmlns:a16="http://schemas.microsoft.com/office/drawing/2014/main" val="1674103380"/>
                    </a:ext>
                  </a:extLst>
                </a:gridCol>
                <a:gridCol w="7609332">
                  <a:extLst>
                    <a:ext uri="{9D8B030D-6E8A-4147-A177-3AD203B41FA5}">
                      <a16:colId xmlns:a16="http://schemas.microsoft.com/office/drawing/2014/main" val="2888028810"/>
                    </a:ext>
                  </a:extLst>
                </a:gridCol>
              </a:tblGrid>
              <a:tr h="54343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ПОЛИЭТНИЧНОСТЬ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</a:rPr>
                        <a:t> БРИТАНСКОГО НАЦИОНАЛЬНОГО ХАРАКТЕРА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211451"/>
                  </a:ext>
                </a:extLst>
              </a:tr>
              <a:tr h="1360502">
                <a:tc>
                  <a:txBody>
                    <a:bodyPr/>
                    <a:lstStyle/>
                    <a:p>
                      <a:r>
                        <a:rPr lang="ru-RU" sz="28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Кельтские</a:t>
                      </a:r>
                      <a:r>
                        <a:rPr lang="ru-RU" sz="28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черты</a:t>
                      </a:r>
                      <a:endParaRPr lang="ru-RU" sz="2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мечтательность, иррационализм, мистицизм (Ирландия)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музыкальность, любовь к песне (Уэльс)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богатая фантазия, пренебрежение к логике (Ирландия)</a:t>
                      </a:r>
                    </a:p>
                    <a:p>
                      <a:endParaRPr lang="ru-RU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987959"/>
                  </a:ext>
                </a:extLst>
              </a:tr>
              <a:tr h="33355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1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Англосаксонские черты: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трезвый практический ум, деловитость, рассудительность;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материальное превыше духовных ценностей;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любовь к традициям;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любовь к природе;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любовь к родному дому;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самоуверенность;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своеобразный («тяжелый») юмор;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строгая мораль;</a:t>
                      </a:r>
                    </a:p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верность традициям.</a:t>
                      </a:r>
                      <a:endParaRPr lang="ru-RU" sz="20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697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8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328" y="365125"/>
            <a:ext cx="11521440" cy="86931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437674"/>
              </p:ext>
            </p:extLst>
          </p:nvPr>
        </p:nvGraphicFramePr>
        <p:xfrm>
          <a:off x="338328" y="1572769"/>
          <a:ext cx="11594592" cy="4878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8304">
                  <a:extLst>
                    <a:ext uri="{9D8B030D-6E8A-4147-A177-3AD203B41FA5}">
                      <a16:colId xmlns:a16="http://schemas.microsoft.com/office/drawing/2014/main" val="2993403555"/>
                    </a:ext>
                  </a:extLst>
                </a:gridCol>
                <a:gridCol w="6876288">
                  <a:extLst>
                    <a:ext uri="{9D8B030D-6E8A-4147-A177-3AD203B41FA5}">
                      <a16:colId xmlns:a16="http://schemas.microsoft.com/office/drawing/2014/main" val="4272093278"/>
                    </a:ext>
                  </a:extLst>
                </a:gridCol>
              </a:tblGrid>
              <a:tr h="6245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ПОЛИЭТНИЧНОСТЬ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</a:rPr>
                        <a:t> БРИТАНСКОГО НАЦИОНАЛЬНОГО ХАРАКТЕРА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915755"/>
                  </a:ext>
                </a:extLst>
              </a:tr>
              <a:tr h="1109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Скандинавские (</a:t>
                      </a:r>
                      <a:r>
                        <a:rPr lang="ru-RU" sz="22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норманские</a:t>
                      </a:r>
                      <a:r>
                        <a:rPr lang="ru-RU" sz="22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черты:</a:t>
                      </a:r>
                      <a:endParaRPr lang="ru-RU" sz="2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любовь к морю;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независимость;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авантюризм (пиратство, колонизация).</a:t>
                      </a:r>
                      <a:endParaRPr lang="ru-RU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653117"/>
                  </a:ext>
                </a:extLst>
              </a:tr>
              <a:tr h="314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Французские (нормандские черты):</a:t>
                      </a:r>
                      <a:endParaRPr lang="ru-RU" sz="2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дух аристократизма;</a:t>
                      </a:r>
                    </a:p>
                    <a:p>
                      <a:pPr marL="0" lvl="0" indent="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рыцарский кодекс чести, идеалы рыцарства</a:t>
                      </a:r>
                      <a:r>
                        <a:rPr lang="ru-RU" sz="2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честность, порядочность, верность слову, великодушие к побежденному, честная игра;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сдержанность;</a:t>
                      </a:r>
                    </a:p>
                    <a:p>
                      <a:pPr marL="0" lvl="0" indent="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значительный упор на внешние аспекты «хорошего тона» («правильного поведения»: </a:t>
                      </a:r>
                    </a:p>
                    <a:p>
                      <a:pPr marL="0" lvl="0" indent="0" algn="just">
                        <a:buFont typeface="Arial" panose="020B0604020202020204" pitchFamily="34" charset="0"/>
                        <a:buNone/>
                      </a:pPr>
                      <a:r>
                        <a:rPr lang="ru-RU" sz="22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дресс</a:t>
                      </a:r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-код, чрезмерная вежливость речи, витиеватость и т.д.</a:t>
                      </a:r>
                      <a:endParaRPr lang="ru-RU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367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9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365125"/>
            <a:ext cx="1178661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Особенности британского коммуникативного поведения и их языковая репрезентация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1690688"/>
            <a:ext cx="11612880" cy="4975288"/>
          </a:xfrm>
        </p:spPr>
        <p:txBody>
          <a:bodyPr>
            <a:normAutofit fontScale="85000" lnSpcReduction="20000"/>
          </a:bodyPr>
          <a:lstStyle/>
          <a:p>
            <a:r>
              <a:rPr lang="ru-RU" sz="3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Некатегоричность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Англичане избегают категоричности. Ответы «Да» или «Нет» слишком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категоричны.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английская речь полна фразами типа «я думаю», «мне кажется», «я полагаю», «возможно я не прав, но …» и т.п.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Предпочитают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конструкции: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исчезай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Stay in touch.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не болейте.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Stay well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падайте духом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Cheer up / Chin up!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не бесполезно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useful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ждем вас с нетерпением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We are looking forward to see you / We are eager to see you.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газонам 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ходить.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Please, keep off the grass.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2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" y="411481"/>
            <a:ext cx="11658600" cy="10149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Истоки формирования британского национального характера.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68" y="1197864"/>
            <a:ext cx="7507224" cy="555955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Англия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на острове Великобритания, без Шотландии и Уэльса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англичане – граждане Англии (потомки древних германских племен англов, саксов и ютов, пришедших с территории современной Северной Германии на остров в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вв. н.э.).</a:t>
            </a:r>
          </a:p>
          <a:p>
            <a:pPr algn="just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Великобритания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унитарное государство, объединенные исторические территории Англии, Шотландии и Уэльса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британцы – граждане государства Великобритания, являющиеся потомками разных исторических этносов и представителями трех разных национальностей: англичане (потомки древних кельтских племен пиктов и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скоттов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валийцы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(потомки кельтского племени бриттов).</a:t>
            </a:r>
          </a:p>
          <a:p>
            <a:pPr algn="just"/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Соединенное Королевство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Великобритании и Северной Ирландии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(ирландцы – потомки кельтского племени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эйре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эров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получивших в период римских завоеваний название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gaeli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«</a:t>
            </a:r>
            <a:r>
              <a:rPr lang="ru-RU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гэлы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«гаэлы»). В 1922 г. Ирландия стала самостоятельным государством (утратив Северную Ирландию), поэтому </a:t>
            </a:r>
            <a:r>
              <a:rPr lang="ru-RU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официальное название с 1927 года – Соединенное Королевство Великобритании и Северной Ирландии.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136" y="678337"/>
            <a:ext cx="4142232" cy="59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68328" cy="14270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Особенности британского коммуникативного поведения и их языковая репрезентация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792224"/>
            <a:ext cx="11695176" cy="490118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Двойное отрицание.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английских предложениях всегда используется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отрицательная частица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не видеть сложности этой проблемы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complexity of this problem must be taken into account.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Атиконфликтная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ориентация общения, нелюбовь к спорам.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 нельзя спорить в гостях, принято избегать каких-либо конфликтов при общении.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англичанина плохо обслужили в ресторане, он не будет скандалить, предпочтет молча заплатить по счету и просто больше не будет приходить в этот ресторан.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83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" y="365125"/>
            <a:ext cx="117134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Особенности британского коммуникативного поведения и их языковая репрезентация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472" y="1825624"/>
            <a:ext cx="11622024" cy="475805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сдержанность</a:t>
            </a:r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сдержанность является важнейшей отличительной особенностью английского коммуникативного поведения.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Англичане стараются скрывать эмоции во всех ситуациях.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английском общении собеседники фокусируют свое внимание на чувствах других, им предписывается быть внимательными 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careful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thoughtful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 собеседнику и его чувствам, демонстрация своих собственных чувств не приветствуется.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emotional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demonstrative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excitable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имеют в английском языке неодобрительный оттенок.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78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365125"/>
            <a:ext cx="11658600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Особенности британского коммуникативного поведения и их языковая репрезентация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904" y="1389888"/>
            <a:ext cx="11558016" cy="5193793"/>
          </a:xfrm>
        </p:spPr>
        <p:txBody>
          <a:bodyPr>
            <a:noAutofit/>
          </a:bodyPr>
          <a:lstStyle/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толерантность к молчанию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Молчание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Англии – такой же правомерный компонент коммуникации, как и говорение.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Немногословие</a:t>
            </a:r>
            <a:endParaRPr lang="ru-RU" sz="2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Немногословие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считается важным условием коммуникативной вежливости в английском речевом этикете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удивляет способность русских звонить по телефону и говорить ни о чем. Они предпочитают сразу объяснить причину звонка. Это касается и ведения переговоров.</a:t>
            </a:r>
          </a:p>
          <a:p>
            <a:pPr algn="just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Многословие.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касается вежливости, направленной на сближение.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завершении контакта, выражении благодарности, оценке происходящего и в ряде других ситуаций англичане употребляют большее количество реплик, чем русские.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24" y="365125"/>
            <a:ext cx="11713464" cy="12990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Особенности британского коммуникативного поведения и их языковая репрезентация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032" y="1554480"/>
            <a:ext cx="11649456" cy="5129784"/>
          </a:xfrm>
        </p:spPr>
        <p:txBody>
          <a:bodyPr>
            <a:noAutofit/>
          </a:bodyPr>
          <a:lstStyle/>
          <a:p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самоконтроля в общении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Англичане обладают высоким самоконтролем, во всех ситуациях общения сохраняют спокойствие и невозмутимость.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англосаксонской культуре ценятся такие качества, как сдержанность и самоконтроль. Не принято делиться с собеседником своими проблемами, личными неприятностями и, таким образом, огорчать его.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Английская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извинения ‘</a:t>
            </a:r>
            <a:r>
              <a:rPr lang="ru-RU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sorry</a:t>
            </a: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(83,7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извинений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хочу, чтоб ты знал, что я сожалею о том, что произошло, и при этом ни о чем тебя не прошу».</a:t>
            </a:r>
          </a:p>
          <a:p>
            <a:pPr algn="just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Английская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извинения ‘</a:t>
            </a:r>
            <a:r>
              <a:rPr lang="ru-RU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excuse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4,7%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ситуаций).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представляет собой императивное высказывание, направленное на собеседника и семантически, как и русское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«извините»,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является просьбой об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извинении.</a:t>
            </a:r>
          </a:p>
          <a:p>
            <a:pPr algn="just"/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Would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excuse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 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minute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896" y="365125"/>
            <a:ext cx="11676888" cy="14604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Истоки формирования британского национального характера.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12" y="2020824"/>
            <a:ext cx="11777472" cy="4727447"/>
          </a:xfrm>
        </p:spPr>
        <p:txBody>
          <a:bodyPr/>
          <a:lstStyle/>
          <a:p>
            <a:pPr marL="0" indent="0">
              <a:buNone/>
              <a:tabLst>
                <a:tab pos="265113" algn="l"/>
              </a:tabLs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Таким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на территории Соединенного Королевства живут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нации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англичане, шотландцы, валлийцы («уэльсцы») и ирландцы.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этих территорий проводят четкие различия: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британцы – англичане;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англичане – шотландцы;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англичане –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валийцы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англичане – ирландцы.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9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24" y="365125"/>
            <a:ext cx="11539728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Истоки формирования британского национального характера.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1901952"/>
            <a:ext cx="11686032" cy="479145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Британские острова возникли в 10 тыс. до н.э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кельтов на островах Британского архипелага 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до н.э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 формируются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народности кельтского ареала.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55 г. до н.э. по 1066 г. н.э.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Британия была объектом завоевательных войн, находясь под властью правителей различной национальной принадлежности, что, по мнению культурологов,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значительной степени сказалось на формировании национального характера англичан и в целом,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британцев.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55-54 гг. до н.э.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вторжение римских войск под командованием Юлия Цезаря.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 в. – начало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н.э.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новое римское вторжение (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провинции Британия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романизация племенной аристократии юга и востока острова Великобритания (Ирландия и Шотландия остались свободными от римского владычества).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4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Истоки формирования британского национального характера.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888" y="1892807"/>
            <a:ext cx="11740896" cy="4773169"/>
          </a:xfrm>
        </p:spPr>
        <p:txBody>
          <a:bodyPr>
            <a:normAutofit lnSpcReduction="10000"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вв. н.э.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вторжение германских племен (англосаксов, ютов). </a:t>
            </a:r>
            <a:r>
              <a:rPr lang="ru-RU" sz="3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</a:t>
            </a:r>
            <a:r>
              <a:rPr lang="ru-RU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провинции Бретань. </a:t>
            </a:r>
          </a:p>
          <a:p>
            <a:pPr algn="just"/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871-901 гг.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формируется единое англосаксонское государство под началом короля Альфреда Великого.</a:t>
            </a:r>
          </a:p>
          <a:p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1066-1154 гг.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правление норманнской династии, основанной Вильгельмом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(Завоевателем). Период Нормандской войны.</a:t>
            </a:r>
          </a:p>
          <a:p>
            <a:pPr algn="just"/>
            <a:r>
              <a:rPr lang="ru-RU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романизация населения Англии – влияние французской культуры (до </a:t>
            </a:r>
            <a:r>
              <a:rPr lang="en-US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XIII</a:t>
            </a:r>
            <a:r>
              <a:rPr lang="ru-RU" sz="3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в.), конкуренция французского и английского языков.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2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" y="365125"/>
            <a:ext cx="11777472" cy="13255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Истоки формирования британского национального характера.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718437"/>
            <a:ext cx="11695176" cy="497497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1707 году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появляется Королевство Великобритания: парламент добивается унии Англии и Шотландии, происходит объединение английского и шотландского парламентов.</a:t>
            </a:r>
          </a:p>
          <a:p>
            <a:pPr algn="just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объединение государственных флагов Англии и Шотландии в один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Юнион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Джек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(английский флаг святого Георгия (белое полотнище с красным прямым крестом) + шотландский флаг святого Андрея (синее полотнище с белым косым крестом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1801 г.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Присоединение Ирландии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возникновение Соединенного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Королевства Великобритании и Ирландии.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Заложены основы сближения потомков древних этносов в рамках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суперэтноса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британцев.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1949 г. – Ирландия отделилась (кроме Северной части Ольстер).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689" y="109729"/>
            <a:ext cx="2029968" cy="13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608" y="192025"/>
            <a:ext cx="11768328" cy="145389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экскурс.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68" y="1536192"/>
            <a:ext cx="11777472" cy="5175503"/>
          </a:xfrm>
        </p:spPr>
        <p:txBody>
          <a:bodyPr>
            <a:normAutofit/>
          </a:bodyPr>
          <a:lstStyle/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Индивидуализм / коллективизм.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проявления принципа </a:t>
            </a:r>
            <a:r>
              <a:rPr lang="en-US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Privacy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сильно развитое чувство личной свободы – соблюдение законов, правил, традиций рассматривается как личная инициатива, собственное решение.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rides faster who rides alone.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невмешательство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чужие дела: не делают замечания по мелочам: развязался шнурок, пятно на одежде, оторвалась пуговица и т.д.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заборы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fence makes good neighbors.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Приучают детей к самостоятельности с раннего детства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личной дистанции на невербальном уровне.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24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168" y="1965960"/>
            <a:ext cx="11722608" cy="4700016"/>
          </a:xfrm>
        </p:spPr>
        <p:txBody>
          <a:bodyPr/>
          <a:lstStyle/>
          <a:p>
            <a:pPr lvl="0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Высококонтекстность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низкоконтекстность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авторов трактуют британскую культуру как </a:t>
            </a:r>
            <a:r>
              <a:rPr lang="ru-RU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низкоконтекстную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главными чертами английского характера считается умеренность, здравый смысл, сдержанность.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смысл, прагматизм, рационализм – основные качества англичанина: они все заранее рассчитывают и планируют.</a:t>
            </a:r>
          </a:p>
          <a:p>
            <a:pPr algn="just"/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сдержанность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вести необходимо себя сдержанно, твердо, не терять самообладания, не проявлять свои эмоции (“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keep a firm upper lip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4637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Британский национальный характер: краткий экскурс.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896" y="1837945"/>
            <a:ext cx="11558016" cy="4736592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Высоконтекстность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проявляется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английской вежливости и толерантности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собеседники строго следуют вежливым формам общения, избегают давления на собеседника, навязывание ему своего мнения, ущемление прав и принижение достоинств другого человека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Непрошенный совет неприемлем.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 к молчанию.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1324</Words>
  <Application>Microsoft Office PowerPoint</Application>
  <PresentationFormat>Широкоэкранный</PresentationFormat>
  <Paragraphs>163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Лекция 7 Доминантные черты британского коммуникативного поведения</vt:lpstr>
      <vt:lpstr>1. Истоки формирования британского национального характера.  </vt:lpstr>
      <vt:lpstr>1. Истоки формирования британского национального характера.  </vt:lpstr>
      <vt:lpstr>1. Истоки формирования британского национального характера.</vt:lpstr>
      <vt:lpstr>1. Истоки формирования британского национального характера.</vt:lpstr>
      <vt:lpstr>1. Истоки формирования британского национального характера.</vt:lpstr>
      <vt:lpstr>2. Британский национальный характер:  краткий экскурс.  </vt:lpstr>
      <vt:lpstr>2. Британский национальный характер: краткий экскурс.</vt:lpstr>
      <vt:lpstr>2. Британский национальный характер: краткий экскурс.</vt:lpstr>
      <vt:lpstr>2. Британский национальный характер: краткий экскурс.</vt:lpstr>
      <vt:lpstr>2. Британский национальный характер: краткий экскурс.</vt:lpstr>
      <vt:lpstr>2. Британский национальный характер: краткий экскурс.</vt:lpstr>
      <vt:lpstr>2. Британский национальный характер: краткий экскурс.</vt:lpstr>
      <vt:lpstr>2. Британский национальный характер: краткий экскурс.</vt:lpstr>
      <vt:lpstr>2. Британский национальный характер: краткий экскурс.</vt:lpstr>
      <vt:lpstr>2. Британский национальный характер: краткий экскурс</vt:lpstr>
      <vt:lpstr>2. Британский национальный характер: краткий экскурс</vt:lpstr>
      <vt:lpstr>2. Британский национальный характер: краткий экскурс</vt:lpstr>
      <vt:lpstr>  3. Особенности британского коммуникативного поведения и их языковая репрезентация.  </vt:lpstr>
      <vt:lpstr>3. Особенности британского коммуникативного поведения и их языковая репрезентация. </vt:lpstr>
      <vt:lpstr>3. Особенности британского коммуникативного поведения и их языковая репрезентация. </vt:lpstr>
      <vt:lpstr>3. Особенности британского коммуникативного поведения и их языковая репрезентация. </vt:lpstr>
      <vt:lpstr>3. Особенности британского коммуникативного поведения и их языковая репрезентация. </vt:lpstr>
    </vt:vector>
  </TitlesOfParts>
  <Company>CJSC Patio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7 Доминантные черты британского коммуникативного поведения</dc:title>
  <dc:creator>Татьяна Починок</dc:creator>
  <cp:lastModifiedBy>Татьяна Починок</cp:lastModifiedBy>
  <cp:revision>14</cp:revision>
  <dcterms:created xsi:type="dcterms:W3CDTF">2022-02-27T14:21:28Z</dcterms:created>
  <dcterms:modified xsi:type="dcterms:W3CDTF">2022-02-27T16:27:12Z</dcterms:modified>
</cp:coreProperties>
</file>