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2" r:id="rId6"/>
    <p:sldId id="262" r:id="rId7"/>
    <p:sldId id="287" r:id="rId8"/>
    <p:sldId id="261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7" r:id="rId18"/>
    <p:sldId id="273" r:id="rId19"/>
    <p:sldId id="274" r:id="rId20"/>
    <p:sldId id="283" r:id="rId21"/>
    <p:sldId id="275" r:id="rId22"/>
    <p:sldId id="276" r:id="rId23"/>
    <p:sldId id="278" r:id="rId24"/>
    <p:sldId id="279" r:id="rId25"/>
    <p:sldId id="280" r:id="rId26"/>
    <p:sldId id="282" r:id="rId27"/>
    <p:sldId id="281" r:id="rId28"/>
    <p:sldId id="284" r:id="rId29"/>
    <p:sldId id="28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908720"/>
            <a:ext cx="7632848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e-BY" sz="4000" i="1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“…Больш за ўсё я бацькоўскаму краю адданы”: </a:t>
            </a:r>
          </a:p>
          <a:p>
            <a:pPr lvl="0" algn="ctr">
              <a:spcBef>
                <a:spcPct val="0"/>
              </a:spcBef>
              <a:defRPr/>
            </a:pPr>
            <a:r>
              <a:rPr lang="be-BY" sz="40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Вінцэнт </a:t>
            </a:r>
            <a:br>
              <a:rPr lang="be-BY" sz="40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</a:br>
            <a:r>
              <a:rPr lang="be-BY" sz="40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Дунін-Марцінкевіч</a:t>
            </a:r>
            <a:endParaRPr kumimoji="0" lang="ru-RU" sz="4000" u="none" strike="noStrike" kern="1200" cap="none" spc="0" normalizeH="0" baseline="0" noProof="0" dirty="0">
              <a:ln>
                <a:noFill/>
              </a:ln>
              <a:solidFill>
                <a:srgbClr val="9223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vamalu01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548680"/>
            <a:ext cx="4176464" cy="559847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b="1" dirty="0" smtClean="0">
                <a:ea typeface="Verdana" pitchFamily="34" charset="0"/>
                <a:cs typeface="Verdana" pitchFamily="34" charset="0"/>
              </a:rPr>
              <a:t> 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пачатку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1840-х гг. В.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Дунін-Марцінкевіч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пачаў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займацца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літаратурнай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дзейнасцю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Першыя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творы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напісаны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польскай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мове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былі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створаны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тэксты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да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аперэт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"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Спаборніцтва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музыкаў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", "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Чарадзейная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вада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", 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таксама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"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Рэкруцкі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яўрэйскі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набор"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200800" cy="465801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Творчы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метад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пісьменніка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як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светапогляд,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напачатку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быў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даволі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супярэчлівы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сваіх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творах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В.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Дунін-Марцінкевіч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ішоў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ад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жыцця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але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да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рэалістычнага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яго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адлюстравання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прыйшоў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не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адразу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На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пачатку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ён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знаходзіўся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пад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уплывам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рамантычных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традыцый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Адсюль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схільнасць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паэтызаваць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народны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побыт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Рысы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рамантызму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спалучаліся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сентыменталізмам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Гэта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выяўляецца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павышанай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увазе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да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душэўных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перажыванняў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сваіх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герояў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асабліва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такіх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як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сялянская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дзяўчына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пакрыўджаная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жыццёвым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лёсам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сіраціна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 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ea typeface="Verdana" pitchFamily="34" charset="0"/>
                <a:cs typeface="Verdana" pitchFamily="34" charset="0"/>
              </a:rPr>
              <a:t>    У 1858 г.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ён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ажаніўся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другі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раз —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удавой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Алесяй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Марыяй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)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Грушэўскай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Хацюхова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што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паблізу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фальварка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Шчаўры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).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Тым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жа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годам разам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сваімі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дзецьмі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ён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ладзіць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у Слуцку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канцэрт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займаецца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перакладам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"Пана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Тадэвуша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" Адама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Міцкевіча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Яшчэ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1861 г.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Дунін-Марцінкевіч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трапляе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пад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нагляд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паліцыі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Дачка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пісьменніка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Каміла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ўзначальвае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патрыятычны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рух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Мінску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Улады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нейкі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час,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аб’явіўшы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вар’яткай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змяшчаюць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вар’яцкі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дом,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адкуль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з-за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пратэстаў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вымушаны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пазней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вызваліць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463710" cy="410445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Памёр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ён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17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снежня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(29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снежня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па н.ст.) 1884 года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сваім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фальварку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Люцінка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Пахаваны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могілках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ўрочышчы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якое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завецца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Тупальшчынай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усяго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за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шэсць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вёрст ад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Люцінкі.Творчасць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пісьменніка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—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важнейшы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этап на шляху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беларускай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літаратуры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ад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сентыменталізму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рамантызму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да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крытычнага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рэалізму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Лепшыя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яго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творы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ўваходзяць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залаты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фонд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нацыянальнай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класікі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Архіў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пісьменніка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не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захаваўся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асобныя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рукапісы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зберагаюцца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сховішчах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Вільнюса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Санкт-Пецярбурга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Львова, Варшавы.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218C4FC-756F-43C7-ABA0-D21EC835DA58_w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764704"/>
            <a:ext cx="3939826" cy="5256584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+mn-lt"/>
              </a:rPr>
              <a:t>“Сялянка” (“Ідылія”). Сінкрэтычнае мастацтва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kd11-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952" t="26088" r="21952" b="26182"/>
          <a:stretch>
            <a:fillRect/>
          </a:stretch>
        </p:blipFill>
        <p:spPr>
          <a:xfrm>
            <a:off x="3131840" y="2132856"/>
            <a:ext cx="2938729" cy="367339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У 40-я гг.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Дунін-Марцінкевіч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пачаў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сур'ёзна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займацца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літаратурнай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творчасцю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ствараючы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лібрэта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аперэт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Напісанае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ім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лібрэта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оперы «Ідылія» («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Сялянка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»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выйшла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1846 г. 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вілейскай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друкарні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Юзафа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Завадскага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Гэта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па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сутнасці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першая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беларуская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опера: паны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ёй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гавораць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па-польску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сяляне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—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па-беларуску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Аўтар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стварыў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не проста «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Ідылію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», 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ідылію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кантрастамі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—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праўдзіва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намаляваў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абразок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жыцця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прыгоннай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беларускай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вёскі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40-х гг.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мінулага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стагоддзя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124744"/>
            <a:ext cx="813690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000" u="none" strike="noStrike" cap="none" normalizeH="0" baseline="0" dirty="0" smtClean="0">
                <a:ln>
                  <a:noFill/>
                </a:ln>
                <a:solidFill>
                  <a:srgbClr val="922300"/>
                </a:solidFill>
                <a:effectLst/>
                <a:ea typeface="Verdana" pitchFamily="34" charset="0"/>
                <a:cs typeface="Verdana" pitchFamily="34" charset="0"/>
              </a:rPr>
              <a:t>План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1. </a:t>
            </a:r>
            <a:r>
              <a:rPr lang="ru-RU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Асоба </a:t>
            </a:r>
            <a:r>
              <a:rPr lang="ru-RU" sz="2400" dirty="0" err="1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і</a:t>
            </a:r>
            <a:r>
              <a:rPr lang="ru-RU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 светапогляд В. Дуніна-Марцінкевіча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2400" u="none" strike="noStrike" cap="none" normalizeH="0" baseline="0" dirty="0" smtClean="0">
                <a:ln>
                  <a:noFill/>
                </a:ln>
                <a:solidFill>
                  <a:srgbClr val="922300"/>
                </a:solidFill>
                <a:effectLst/>
                <a:ea typeface="Verdana" pitchFamily="34" charset="0"/>
                <a:cs typeface="Verdana" pitchFamily="34" charset="0"/>
              </a:rPr>
              <a:t>2</a:t>
            </a:r>
            <a:r>
              <a:rPr lang="be-BY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. Набыткі пісьменніка ў галіне драматургіі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be-BY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    А)</a:t>
            </a:r>
            <a:r>
              <a:rPr lang="ru-RU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“Ідылія”.Што такое сінкрэтычнае мастацтва?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2400" u="none" strike="noStrike" cap="none" normalizeH="0" baseline="0" dirty="0" smtClean="0">
                <a:ln>
                  <a:noFill/>
                </a:ln>
                <a:solidFill>
                  <a:srgbClr val="922300"/>
                </a:solidFill>
                <a:effectLst/>
                <a:ea typeface="Verdana" pitchFamily="34" charset="0"/>
                <a:cs typeface="Verdana" pitchFamily="34" charset="0"/>
              </a:rPr>
              <a:t>    Б</a:t>
            </a:r>
            <a:r>
              <a:rPr lang="be-BY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) Фарс-вадэвіль: адметнасці жанру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2400" u="none" strike="noStrike" cap="none" normalizeH="0" baseline="0" dirty="0" smtClean="0">
                <a:ln>
                  <a:noFill/>
                </a:ln>
                <a:solidFill>
                  <a:srgbClr val="922300"/>
                </a:solidFill>
                <a:effectLst/>
                <a:ea typeface="Verdana" pitchFamily="34" charset="0"/>
                <a:cs typeface="Verdana" pitchFamily="34" charset="0"/>
              </a:rPr>
              <a:t>    В) </a:t>
            </a:r>
            <a:r>
              <a:rPr lang="ru-RU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У чым сакрэт меладрамы? (“Апантаны”)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2400" u="none" strike="noStrike" cap="none" normalizeH="0" baseline="0" dirty="0" smtClean="0">
                <a:ln>
                  <a:noFill/>
                </a:ln>
                <a:solidFill>
                  <a:srgbClr val="922300"/>
                </a:solidFill>
                <a:effectLst/>
                <a:ea typeface="Verdana" pitchFamily="34" charset="0"/>
                <a:cs typeface="Verdana" pitchFamily="34" charset="0"/>
              </a:rPr>
              <a:t>3</a:t>
            </a:r>
            <a:r>
              <a:rPr lang="be-BY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. Вершаваныя аповесці В. Дуніна-Марцінкевіча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be-BY" sz="2400" u="none" strike="noStrike" cap="none" normalizeH="0" baseline="0" dirty="0" smtClean="0">
                <a:ln>
                  <a:noFill/>
                </a:ln>
                <a:solidFill>
                  <a:srgbClr val="922300"/>
                </a:solidFill>
                <a:effectLst/>
                <a:ea typeface="Verdana" pitchFamily="34" charset="0"/>
                <a:cs typeface="Verdana" pitchFamily="34" charset="0"/>
              </a:rPr>
              <a:t>4.</a:t>
            </a:r>
            <a:r>
              <a:rPr lang="be-BY" sz="2400" dirty="0" smtClean="0">
                <a:solidFill>
                  <a:srgbClr val="922300"/>
                </a:solidFill>
                <a:ea typeface="Verdana" pitchFamily="34" charset="0"/>
                <a:cs typeface="Verdana" pitchFamily="34" charset="0"/>
              </a:rPr>
              <a:t> Польскамоўныя паэмы В. Дуніна-Марцінкевіча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+mn-lt"/>
              </a:rPr>
              <a:t>Тэатр</a:t>
            </a:r>
            <a:r>
              <a:rPr lang="ru-RU" sz="2800" dirty="0" smtClean="0">
                <a:latin typeface="+mn-lt"/>
              </a:rPr>
              <a:t> драмы и </a:t>
            </a:r>
            <a:r>
              <a:rPr lang="ru-RU" sz="2800" dirty="0" err="1" smtClean="0">
                <a:latin typeface="+mn-lt"/>
              </a:rPr>
              <a:t>камедыі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імя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В.І.Дуніна-Марцінкевіча</a:t>
            </a:r>
            <a:r>
              <a:rPr lang="ru-RU" sz="2800" dirty="0" smtClean="0">
                <a:latin typeface="+mn-lt"/>
              </a:rPr>
              <a:t>. «Ідылія»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00img_0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1111" y="1600200"/>
            <a:ext cx="6801778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У 1840-1850-я гг. </a:t>
            </a:r>
            <a:r>
              <a:rPr lang="ru-RU" dirty="0" err="1" smtClean="0"/>
              <a:t>існаваў</a:t>
            </a:r>
            <a:r>
              <a:rPr lang="ru-RU" dirty="0" smtClean="0"/>
              <a:t> </a:t>
            </a:r>
            <a:r>
              <a:rPr lang="ru-RU" dirty="0" err="1" smtClean="0"/>
              <a:t>тэатр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драматычны</a:t>
            </a:r>
            <a:r>
              <a:rPr lang="ru-RU" dirty="0" smtClean="0"/>
              <a:t> </a:t>
            </a:r>
            <a:r>
              <a:rPr lang="ru-RU" dirty="0" err="1" smtClean="0"/>
              <a:t>гурток</a:t>
            </a:r>
            <a:r>
              <a:rPr lang="ru-RU" dirty="0" smtClean="0"/>
              <a:t>, Дуніна-Марцінкевіча - </a:t>
            </a:r>
            <a:r>
              <a:rPr lang="ru-RU" dirty="0" err="1" smtClean="0"/>
              <a:t>створаны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 </a:t>
            </a:r>
            <a:r>
              <a:rPr lang="ru-RU" dirty="0" err="1" smtClean="0"/>
              <a:t>аматарскі</a:t>
            </a:r>
            <a:r>
              <a:rPr lang="ru-RU" dirty="0" smtClean="0"/>
              <a:t> </a:t>
            </a:r>
            <a:r>
              <a:rPr lang="ru-RU" dirty="0" err="1" smtClean="0"/>
              <a:t>тэатральны</a:t>
            </a:r>
            <a:r>
              <a:rPr lang="ru-RU" dirty="0" smtClean="0"/>
              <a:t> </a:t>
            </a:r>
            <a:r>
              <a:rPr lang="ru-RU" dirty="0" err="1" smtClean="0"/>
              <a:t>калектыў</a:t>
            </a:r>
            <a:r>
              <a:rPr lang="ru-RU" dirty="0" smtClean="0"/>
              <a:t>. </a:t>
            </a:r>
            <a:r>
              <a:rPr lang="ru-RU" dirty="0" err="1" smtClean="0"/>
              <a:t>Ён</a:t>
            </a:r>
            <a:r>
              <a:rPr lang="ru-RU" dirty="0" smtClean="0"/>
              <a:t> </a:t>
            </a:r>
            <a:r>
              <a:rPr lang="ru-RU" dirty="0" err="1" smtClean="0"/>
              <a:t>лічыцца</a:t>
            </a:r>
            <a:r>
              <a:rPr lang="ru-RU" dirty="0" smtClean="0"/>
              <a:t> </a:t>
            </a:r>
            <a:r>
              <a:rPr lang="ru-RU" dirty="0" err="1" smtClean="0"/>
              <a:t>першым</a:t>
            </a:r>
            <a:r>
              <a:rPr lang="ru-RU" dirty="0" smtClean="0"/>
              <a:t> </a:t>
            </a:r>
            <a:r>
              <a:rPr lang="ru-RU" dirty="0" err="1" smtClean="0"/>
              <a:t>беларускім</a:t>
            </a:r>
            <a:r>
              <a:rPr lang="ru-RU" dirty="0" smtClean="0"/>
              <a:t> </a:t>
            </a:r>
            <a:r>
              <a:rPr lang="ru-RU" dirty="0" err="1" smtClean="0"/>
              <a:t>нацыянальным</a:t>
            </a:r>
            <a:r>
              <a:rPr lang="ru-RU" dirty="0" smtClean="0"/>
              <a:t> </a:t>
            </a:r>
            <a:r>
              <a:rPr lang="ru-RU" dirty="0" err="1" smtClean="0"/>
              <a:t>тэатрам</a:t>
            </a:r>
            <a:r>
              <a:rPr lang="ru-RU" dirty="0" smtClean="0"/>
              <a:t> </a:t>
            </a:r>
            <a:r>
              <a:rPr lang="ru-RU" dirty="0" err="1" smtClean="0"/>
              <a:t>сучаснага</a:t>
            </a:r>
            <a:r>
              <a:rPr lang="ru-RU" dirty="0" smtClean="0"/>
              <a:t> </a:t>
            </a:r>
            <a:r>
              <a:rPr lang="ru-RU" dirty="0" err="1" smtClean="0"/>
              <a:t>тыпу</a:t>
            </a:r>
            <a:r>
              <a:rPr lang="ru-RU" dirty="0" smtClean="0"/>
              <a:t>. Трупа </a:t>
            </a:r>
            <a:r>
              <a:rPr lang="ru-RU" dirty="0" err="1" smtClean="0"/>
              <a:t>складалася</a:t>
            </a:r>
            <a:r>
              <a:rPr lang="ru-RU" dirty="0" smtClean="0"/>
              <a:t> </a:t>
            </a:r>
            <a:r>
              <a:rPr lang="ru-RU" dirty="0" err="1" smtClean="0"/>
              <a:t>больш</a:t>
            </a:r>
            <a:r>
              <a:rPr lang="ru-RU" dirty="0" smtClean="0"/>
              <a:t> чым </a:t>
            </a:r>
            <a:r>
              <a:rPr lang="ru-RU" dirty="0" err="1" smtClean="0"/>
              <a:t>з</a:t>
            </a:r>
            <a:r>
              <a:rPr lang="ru-RU" dirty="0" smtClean="0"/>
              <a:t> 20 </a:t>
            </a:r>
            <a:r>
              <a:rPr lang="ru-RU" dirty="0" err="1" smtClean="0"/>
              <a:t>чалавек</a:t>
            </a:r>
            <a:r>
              <a:rPr lang="ru-RU" dirty="0" smtClean="0"/>
              <a:t>, у </a:t>
            </a:r>
            <a:r>
              <a:rPr lang="ru-RU" dirty="0" err="1" smtClean="0"/>
              <a:t>іх</a:t>
            </a:r>
            <a:r>
              <a:rPr lang="ru-RU" dirty="0" smtClean="0"/>
              <a:t> </a:t>
            </a:r>
            <a:r>
              <a:rPr lang="ru-RU" dirty="0" err="1" smtClean="0"/>
              <a:t>ліку</a:t>
            </a:r>
            <a:r>
              <a:rPr lang="ru-RU" dirty="0" smtClean="0"/>
              <a:t> сам </a:t>
            </a:r>
            <a:r>
              <a:rPr lang="ru-RU" dirty="0" err="1" smtClean="0"/>
              <a:t>пісьменнік</a:t>
            </a:r>
            <a:r>
              <a:rPr lang="ru-RU" dirty="0" smtClean="0"/>
              <a:t>, </a:t>
            </a:r>
            <a:r>
              <a:rPr lang="ru-RU" dirty="0" err="1" smtClean="0"/>
              <a:t>ягоныя</a:t>
            </a:r>
            <a:r>
              <a:rPr lang="ru-RU" dirty="0" smtClean="0"/>
              <a:t> </a:t>
            </a:r>
            <a:r>
              <a:rPr lang="ru-RU" dirty="0" err="1" smtClean="0"/>
              <a:t>дзве</a:t>
            </a:r>
            <a:r>
              <a:rPr lang="ru-RU" dirty="0" smtClean="0"/>
              <a:t> </a:t>
            </a:r>
            <a:r>
              <a:rPr lang="ru-RU" dirty="0" err="1" smtClean="0"/>
              <a:t>дачкі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сын, </a:t>
            </a:r>
            <a:r>
              <a:rPr lang="ru-RU" dirty="0" err="1" smtClean="0"/>
              <a:t>прадстаўнікі</a:t>
            </a:r>
            <a:r>
              <a:rPr lang="ru-RU" dirty="0" smtClean="0"/>
              <a:t> </a:t>
            </a:r>
            <a:r>
              <a:rPr lang="ru-RU" dirty="0" err="1" smtClean="0"/>
              <a:t>мінскай</a:t>
            </a:r>
            <a:r>
              <a:rPr lang="ru-RU" dirty="0" smtClean="0"/>
              <a:t> </a:t>
            </a:r>
            <a:r>
              <a:rPr lang="ru-RU" dirty="0" err="1" smtClean="0"/>
              <a:t>інтэлігенцыі</a:t>
            </a:r>
            <a:r>
              <a:rPr lang="ru-RU" dirty="0" smtClean="0"/>
              <a:t>. </a:t>
            </a:r>
            <a:r>
              <a:rPr lang="ru-RU" dirty="0" err="1" smtClean="0"/>
              <a:t>Ставіліся</a:t>
            </a:r>
            <a:r>
              <a:rPr lang="ru-RU" dirty="0" smtClean="0"/>
              <a:t> </a:t>
            </a:r>
            <a:r>
              <a:rPr lang="ru-RU" dirty="0" err="1" smtClean="0"/>
              <a:t>галоўным</a:t>
            </a:r>
            <a:r>
              <a:rPr lang="ru-RU" dirty="0" smtClean="0"/>
              <a:t> </a:t>
            </a:r>
            <a:r>
              <a:rPr lang="ru-RU" dirty="0" err="1" smtClean="0"/>
              <a:t>чынам</a:t>
            </a:r>
            <a:r>
              <a:rPr lang="ru-RU" dirty="0" smtClean="0"/>
              <a:t> </a:t>
            </a:r>
            <a:r>
              <a:rPr lang="ru-RU" dirty="0" err="1" smtClean="0"/>
              <a:t>п'есы</a:t>
            </a:r>
            <a:r>
              <a:rPr lang="ru-RU" dirty="0" smtClean="0"/>
              <a:t> Дуніна-Марцінкевіча. </a:t>
            </a:r>
            <a:r>
              <a:rPr lang="ru-RU" dirty="0" err="1" smtClean="0"/>
              <a:t>Публіка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тэатральныя</a:t>
            </a:r>
            <a:r>
              <a:rPr lang="ru-RU" dirty="0" smtClean="0"/>
              <a:t> </a:t>
            </a:r>
            <a:r>
              <a:rPr lang="ru-RU" dirty="0" err="1" smtClean="0"/>
              <a:t>крытыкі</a:t>
            </a:r>
            <a:r>
              <a:rPr lang="ru-RU" dirty="0" smtClean="0"/>
              <a:t> </a:t>
            </a:r>
            <a:r>
              <a:rPr lang="ru-RU" dirty="0" err="1" smtClean="0"/>
              <a:t>адзначалі</a:t>
            </a:r>
            <a:r>
              <a:rPr lang="ru-RU" dirty="0" smtClean="0"/>
              <a:t> </a:t>
            </a:r>
            <a:r>
              <a:rPr lang="ru-RU" dirty="0" err="1" smtClean="0"/>
              <a:t>выдатныя</a:t>
            </a:r>
            <a:r>
              <a:rPr lang="ru-RU" dirty="0" smtClean="0"/>
              <a:t> </a:t>
            </a:r>
            <a:r>
              <a:rPr lang="ru-RU" dirty="0" err="1" smtClean="0"/>
              <a:t>акцёрскія</a:t>
            </a:r>
            <a:r>
              <a:rPr lang="ru-RU" dirty="0" smtClean="0"/>
              <a:t> </a:t>
            </a:r>
            <a:r>
              <a:rPr lang="ru-RU" dirty="0" err="1" smtClean="0"/>
              <a:t>здольнасці</a:t>
            </a:r>
            <a:r>
              <a:rPr lang="ru-RU" dirty="0" smtClean="0"/>
              <a:t> </a:t>
            </a:r>
            <a:r>
              <a:rPr lang="ru-RU" dirty="0" err="1" smtClean="0"/>
              <a:t>самога</a:t>
            </a:r>
            <a:r>
              <a:rPr lang="ru-RU" dirty="0" smtClean="0"/>
              <a:t> драматурга. </a:t>
            </a:r>
            <a:r>
              <a:rPr lang="ru-RU" dirty="0" err="1" smtClean="0"/>
              <a:t>Пасля</a:t>
            </a:r>
            <a:r>
              <a:rPr lang="ru-RU" dirty="0" smtClean="0"/>
              <a:t> </a:t>
            </a:r>
            <a:r>
              <a:rPr lang="ru-RU" dirty="0" err="1" smtClean="0"/>
              <a:t>першай</a:t>
            </a:r>
            <a:r>
              <a:rPr lang="ru-RU" dirty="0" smtClean="0"/>
              <a:t> </a:t>
            </a:r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 err="1" smtClean="0"/>
              <a:t>пастаноўкі</a:t>
            </a:r>
            <a:r>
              <a:rPr lang="ru-RU" dirty="0" smtClean="0"/>
              <a:t> "</a:t>
            </a:r>
            <a:r>
              <a:rPr lang="ru-RU" dirty="0" err="1" smtClean="0"/>
              <a:t>Сялянкі</a:t>
            </a:r>
            <a:r>
              <a:rPr lang="ru-RU" dirty="0" smtClean="0"/>
              <a:t>" </a:t>
            </a:r>
            <a:r>
              <a:rPr lang="ru-RU" dirty="0" err="1" smtClean="0"/>
              <a:t>дзейнасць</a:t>
            </a:r>
            <a:r>
              <a:rPr lang="ru-RU" dirty="0" smtClean="0"/>
              <a:t> </a:t>
            </a:r>
            <a:r>
              <a:rPr lang="ru-RU" dirty="0" err="1" smtClean="0"/>
              <a:t>калектыва</a:t>
            </a:r>
            <a:r>
              <a:rPr lang="ru-RU" dirty="0" smtClean="0"/>
              <a:t> была </a:t>
            </a:r>
            <a:r>
              <a:rPr lang="ru-RU" dirty="0" err="1" smtClean="0"/>
              <a:t>забаронена</a:t>
            </a:r>
            <a:r>
              <a:rPr lang="ru-RU" dirty="0" smtClean="0"/>
              <a:t> </a:t>
            </a:r>
            <a:r>
              <a:rPr lang="ru-RU" dirty="0" err="1" smtClean="0"/>
              <a:t>ўладамі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спектаклі</a:t>
            </a:r>
            <a:r>
              <a:rPr lang="ru-RU" dirty="0" smtClean="0"/>
              <a:t> </a:t>
            </a:r>
            <a:r>
              <a:rPr lang="ru-RU" dirty="0" err="1" smtClean="0"/>
              <a:t>праходзілі</a:t>
            </a:r>
            <a:r>
              <a:rPr lang="ru-RU" dirty="0" smtClean="0"/>
              <a:t> (</a:t>
            </a:r>
            <a:r>
              <a:rPr lang="ru-RU" dirty="0" err="1" smtClean="0"/>
              <a:t>фактычна</a:t>
            </a:r>
            <a:r>
              <a:rPr lang="ru-RU" dirty="0" smtClean="0"/>
              <a:t> нелегальна) у розных </a:t>
            </a:r>
            <a:r>
              <a:rPr lang="ru-RU" dirty="0" err="1" smtClean="0"/>
              <a:t>гарадах</a:t>
            </a:r>
            <a:r>
              <a:rPr lang="ru-RU" dirty="0" smtClean="0"/>
              <a:t> </a:t>
            </a:r>
            <a:r>
              <a:rPr lang="ru-RU" dirty="0" err="1" smtClean="0"/>
              <a:t>Беларусі</a:t>
            </a:r>
            <a:r>
              <a:rPr lang="ru-RU" dirty="0" smtClean="0"/>
              <a:t> да 1856 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 err="1" smtClean="0"/>
              <a:t>Пінская</a:t>
            </a:r>
            <a:r>
              <a:rPr lang="ru-RU" dirty="0" smtClean="0"/>
              <a:t> шляхта» (1866) — новы этап </a:t>
            </a:r>
            <a:r>
              <a:rPr lang="ru-RU" dirty="0" err="1" smtClean="0"/>
              <a:t>творчасці</a:t>
            </a:r>
            <a:r>
              <a:rPr lang="ru-RU" dirty="0" smtClean="0"/>
              <a:t> В. Дуніна-Марцінкевіча. </a:t>
            </a:r>
            <a:r>
              <a:rPr lang="ru-RU" dirty="0" err="1" smtClean="0"/>
              <a:t>Гэта</a:t>
            </a:r>
            <a:r>
              <a:rPr lang="ru-RU" dirty="0" smtClean="0"/>
              <a:t> вострая, </a:t>
            </a:r>
            <a:r>
              <a:rPr lang="ru-RU" dirty="0" err="1" smtClean="0"/>
              <a:t>знішчальная</a:t>
            </a:r>
            <a:r>
              <a:rPr lang="ru-RU" dirty="0" smtClean="0"/>
              <a:t> </a:t>
            </a:r>
            <a:r>
              <a:rPr lang="ru-RU" dirty="0" err="1" smtClean="0"/>
              <a:t>сатыра</a:t>
            </a:r>
            <a:r>
              <a:rPr lang="ru-RU" dirty="0" smtClean="0"/>
              <a:t> на </a:t>
            </a:r>
            <a:r>
              <a:rPr lang="ru-RU" dirty="0" err="1" smtClean="0"/>
              <a:t>бюракратычна-чыноўніцкую</a:t>
            </a:r>
            <a:r>
              <a:rPr lang="ru-RU" dirty="0" smtClean="0"/>
              <a:t> </a:t>
            </a:r>
            <a:r>
              <a:rPr lang="ru-RU" dirty="0" err="1" smtClean="0"/>
              <a:t>сістэму</a:t>
            </a:r>
            <a:r>
              <a:rPr lang="ru-RU" dirty="0" smtClean="0"/>
              <a:t> </a:t>
            </a:r>
            <a:r>
              <a:rPr lang="ru-RU" dirty="0" err="1" smtClean="0"/>
              <a:t>ўлады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царскай</a:t>
            </a:r>
            <a:r>
              <a:rPr lang="ru-RU" dirty="0" smtClean="0"/>
              <a:t> </a:t>
            </a:r>
            <a:r>
              <a:rPr lang="ru-RU" dirty="0" err="1" smtClean="0"/>
              <a:t>Расіі</a:t>
            </a:r>
            <a:r>
              <a:rPr lang="ru-RU" dirty="0" smtClean="0"/>
              <a:t>. Жанр </a:t>
            </a:r>
            <a:r>
              <a:rPr lang="ru-RU" dirty="0" err="1" smtClean="0"/>
              <a:t>п'есы</a:t>
            </a:r>
            <a:r>
              <a:rPr lang="ru-RU" dirty="0" smtClean="0"/>
              <a:t> «</a:t>
            </a:r>
            <a:r>
              <a:rPr lang="ru-RU" dirty="0" err="1" smtClean="0"/>
              <a:t>Пінская</a:t>
            </a:r>
            <a:r>
              <a:rPr lang="ru-RU" dirty="0" smtClean="0"/>
              <a:t> шляхта» </a:t>
            </a:r>
            <a:r>
              <a:rPr lang="ru-RU" dirty="0" err="1" smtClean="0"/>
              <a:t>аўтар</a:t>
            </a:r>
            <a:r>
              <a:rPr lang="ru-RU" dirty="0" smtClean="0"/>
              <a:t> </a:t>
            </a:r>
            <a:r>
              <a:rPr lang="ru-RU" dirty="0" err="1" smtClean="0"/>
              <a:t>вызначыў</a:t>
            </a:r>
            <a:r>
              <a:rPr lang="ru-RU" dirty="0" smtClean="0"/>
              <a:t> як </a:t>
            </a:r>
            <a:r>
              <a:rPr lang="ru-RU" dirty="0" err="1" smtClean="0"/>
              <a:t>фарс-вадэвіль</a:t>
            </a:r>
            <a:r>
              <a:rPr lang="ru-RU" dirty="0" smtClean="0"/>
              <a:t>. </a:t>
            </a:r>
            <a:r>
              <a:rPr lang="ru-RU" dirty="0" err="1" smtClean="0"/>
              <a:t>Рысы</a:t>
            </a:r>
            <a:r>
              <a:rPr lang="ru-RU" dirty="0" smtClean="0"/>
              <a:t> </a:t>
            </a:r>
            <a:r>
              <a:rPr lang="ru-RU" dirty="0" err="1" smtClean="0"/>
              <a:t>гэтых</a:t>
            </a:r>
            <a:r>
              <a:rPr lang="ru-RU" dirty="0" smtClean="0"/>
              <a:t> </a:t>
            </a:r>
            <a:r>
              <a:rPr lang="ru-RU" dirty="0" err="1" smtClean="0"/>
              <a:t>жанравых</a:t>
            </a:r>
            <a:r>
              <a:rPr lang="ru-RU" dirty="0" smtClean="0"/>
              <a:t> форм: </a:t>
            </a:r>
            <a:r>
              <a:rPr lang="ru-RU" dirty="0" err="1" smtClean="0"/>
              <a:t>шаржыраваны</a:t>
            </a:r>
            <a:r>
              <a:rPr lang="ru-RU" dirty="0" smtClean="0"/>
              <a:t>, </a:t>
            </a:r>
            <a:r>
              <a:rPr lang="ru-RU" dirty="0" err="1" smtClean="0"/>
              <a:t>гратэскавы</a:t>
            </a:r>
            <a:r>
              <a:rPr lang="ru-RU" dirty="0" smtClean="0"/>
              <a:t> </a:t>
            </a:r>
            <a:r>
              <a:rPr lang="ru-RU" dirty="0" err="1" smtClean="0"/>
              <a:t>паказ</a:t>
            </a:r>
            <a:r>
              <a:rPr lang="ru-RU" dirty="0" smtClean="0"/>
              <a:t> </a:t>
            </a:r>
            <a:r>
              <a:rPr lang="ru-RU" dirty="0" err="1" smtClean="0"/>
              <a:t>персанажаў</a:t>
            </a:r>
            <a:r>
              <a:rPr lang="ru-RU" dirty="0" smtClean="0"/>
              <a:t>, </a:t>
            </a:r>
            <a:r>
              <a:rPr lang="ru-RU" dirty="0" err="1" smtClean="0"/>
              <a:t>адкрытыя</a:t>
            </a:r>
            <a:r>
              <a:rPr lang="ru-RU" dirty="0" smtClean="0"/>
              <a:t> </a:t>
            </a:r>
            <a:r>
              <a:rPr lang="ru-RU" dirty="0" err="1" smtClean="0"/>
              <a:t>самахарактарыстыкі</a:t>
            </a:r>
            <a:r>
              <a:rPr lang="ru-RU" dirty="0" smtClean="0"/>
              <a:t>, </a:t>
            </a:r>
            <a:r>
              <a:rPr lang="ru-RU" dirty="0" err="1" smtClean="0"/>
              <a:t>нечаканасці</a:t>
            </a:r>
            <a:r>
              <a:rPr lang="ru-RU" dirty="0" smtClean="0"/>
              <a:t>, </a:t>
            </a: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 err="1" smtClean="0"/>
              <a:t>падпільноўваюць</a:t>
            </a:r>
            <a:r>
              <a:rPr lang="ru-RU" dirty="0" smtClean="0"/>
              <a:t> </a:t>
            </a:r>
            <a:r>
              <a:rPr lang="ru-RU" dirty="0" err="1" smtClean="0"/>
              <a:t>герояў</a:t>
            </a:r>
            <a:r>
              <a:rPr lang="ru-RU" dirty="0" smtClean="0"/>
              <a:t>, </a:t>
            </a:r>
            <a:r>
              <a:rPr lang="ru-RU" dirty="0" err="1" smtClean="0"/>
              <a:t>устаўныя</a:t>
            </a:r>
            <a:r>
              <a:rPr lang="ru-RU" dirty="0" smtClean="0"/>
              <a:t> куплеты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рамансы</a:t>
            </a:r>
            <a:r>
              <a:rPr lang="ru-RU" dirty="0" smtClean="0"/>
              <a:t>. </a:t>
            </a:r>
            <a:r>
              <a:rPr lang="ru-RU" dirty="0" err="1" smtClean="0"/>
              <a:t>Аднак</a:t>
            </a:r>
            <a:r>
              <a:rPr lang="ru-RU" dirty="0" smtClean="0"/>
              <a:t> </a:t>
            </a:r>
            <a:r>
              <a:rPr lang="ru-RU" dirty="0" err="1" smtClean="0"/>
              <a:t>бытавы</a:t>
            </a:r>
            <a:r>
              <a:rPr lang="ru-RU" dirty="0" smtClean="0"/>
              <a:t> </a:t>
            </a:r>
            <a:r>
              <a:rPr lang="ru-RU" dirty="0" err="1" smtClean="0"/>
              <a:t>канфлікт</a:t>
            </a:r>
            <a:r>
              <a:rPr lang="ru-RU" dirty="0" smtClean="0"/>
              <a:t>, </a:t>
            </a:r>
            <a:r>
              <a:rPr lang="ru-RU" dirty="0" err="1" smtClean="0"/>
              <a:t>характэрны</a:t>
            </a:r>
            <a:r>
              <a:rPr lang="ru-RU" dirty="0" smtClean="0"/>
              <a:t> для </a:t>
            </a:r>
            <a:r>
              <a:rPr lang="ru-RU" dirty="0" err="1" smtClean="0"/>
              <a:t>вадэвілю</a:t>
            </a:r>
            <a:r>
              <a:rPr lang="ru-RU" dirty="0" smtClean="0"/>
              <a:t>, у </a:t>
            </a:r>
            <a:r>
              <a:rPr lang="ru-RU" dirty="0" err="1" smtClean="0"/>
              <a:t>п'есе</a:t>
            </a:r>
            <a:r>
              <a:rPr lang="ru-RU" dirty="0" smtClean="0"/>
              <a:t> В. Дуніна-Марцінкевіча </a:t>
            </a:r>
            <a:r>
              <a:rPr lang="ru-RU" dirty="0" err="1" smtClean="0"/>
              <a:t>перарастае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сацыяльны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be-BY" sz="2400" dirty="0" smtClean="0">
                <a:latin typeface="+mn-lt"/>
              </a:rPr>
              <a:t>“Пінская шляхта” ставіцца ў тэатрах і ў цяперашні час. </a:t>
            </a:r>
            <a:r>
              <a:rPr lang="ru-RU" sz="2400" dirty="0" smtClean="0">
                <a:latin typeface="+mn-lt"/>
              </a:rPr>
              <a:t>“</a:t>
            </a:r>
            <a:r>
              <a:rPr lang="ru-RU" sz="2400" dirty="0" err="1" smtClean="0">
                <a:latin typeface="+mn-lt"/>
              </a:rPr>
              <a:t>Пінская</a:t>
            </a:r>
            <a:r>
              <a:rPr lang="ru-RU" sz="2400" dirty="0" smtClean="0">
                <a:latin typeface="+mn-lt"/>
              </a:rPr>
              <a:t> шляхта” </a:t>
            </a:r>
            <a:r>
              <a:rPr lang="ru-RU" sz="2400" dirty="0" err="1" smtClean="0">
                <a:latin typeface="+mn-lt"/>
              </a:rPr>
              <a:t>ў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пастаноўцы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Нацыянальнага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акадэмічнага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тэатру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імя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Янкі</a:t>
            </a:r>
            <a:r>
              <a:rPr lang="ru-RU" sz="2400" dirty="0" smtClean="0">
                <a:latin typeface="+mn-lt"/>
              </a:rPr>
              <a:t> Купалы. 2011</a:t>
            </a:r>
            <a:endParaRPr lang="ru-RU" sz="2400" dirty="0">
              <a:latin typeface="+mn-lt"/>
            </a:endParaRPr>
          </a:p>
        </p:txBody>
      </p:sp>
      <p:pic>
        <p:nvPicPr>
          <p:cNvPr id="4" name="Содержимое 3" descr="CBE7BA37-2448-45E1-8D35-F2FE2AC8129C_w610_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5137373" cy="3848819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Вершаваная</a:t>
            </a:r>
            <a:r>
              <a:rPr lang="ru-RU" dirty="0" smtClean="0"/>
              <a:t> </a:t>
            </a:r>
            <a:r>
              <a:rPr lang="ru-RU" dirty="0" err="1" smtClean="0"/>
              <a:t>аповесць</a:t>
            </a:r>
            <a:r>
              <a:rPr lang="ru-RU" dirty="0" smtClean="0"/>
              <a:t> «Гапон» была </a:t>
            </a:r>
            <a:r>
              <a:rPr lang="ru-RU" dirty="0" err="1" smtClean="0"/>
              <a:t>напісана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1855 г.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працягвала</a:t>
            </a:r>
            <a:r>
              <a:rPr lang="ru-RU" dirty="0" smtClean="0"/>
              <a:t> </a:t>
            </a:r>
            <a:r>
              <a:rPr lang="ru-RU" dirty="0" err="1" smtClean="0"/>
              <a:t>гаворку</a:t>
            </a:r>
            <a:r>
              <a:rPr lang="ru-RU" dirty="0" smtClean="0"/>
              <a:t> </a:t>
            </a:r>
            <a:r>
              <a:rPr lang="ru-RU" dirty="0" err="1" smtClean="0"/>
              <a:t>пра</a:t>
            </a:r>
            <a:r>
              <a:rPr lang="ru-RU" dirty="0" smtClean="0"/>
              <a:t> </a:t>
            </a:r>
            <a:r>
              <a:rPr lang="ru-RU" dirty="0" err="1" smtClean="0"/>
              <a:t>праблемы</a:t>
            </a:r>
            <a:r>
              <a:rPr lang="ru-RU" dirty="0" smtClean="0"/>
              <a:t>, </a:t>
            </a:r>
            <a:r>
              <a:rPr lang="ru-RU" dirty="0" err="1" smtClean="0"/>
              <a:t>закранутыя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«</a:t>
            </a:r>
            <a:r>
              <a:rPr lang="ru-RU" dirty="0" err="1" smtClean="0"/>
              <a:t>Ідыліі</a:t>
            </a:r>
            <a:r>
              <a:rPr lang="ru-RU" dirty="0" smtClean="0"/>
              <a:t>». </a:t>
            </a:r>
            <a:r>
              <a:rPr lang="ru-RU" dirty="0" err="1" smtClean="0"/>
              <a:t>Вершаваная</a:t>
            </a:r>
            <a:r>
              <a:rPr lang="ru-RU" dirty="0" smtClean="0"/>
              <a:t> </a:t>
            </a:r>
            <a:r>
              <a:rPr lang="ru-RU" dirty="0" err="1" smtClean="0"/>
              <a:t>аповесць</a:t>
            </a:r>
            <a:r>
              <a:rPr lang="ru-RU" dirty="0" smtClean="0"/>
              <a:t> - </a:t>
            </a:r>
            <a:r>
              <a:rPr lang="ru-RU" dirty="0" err="1" smtClean="0"/>
              <a:t>гэта</a:t>
            </a:r>
            <a:r>
              <a:rPr lang="ru-RU" dirty="0" smtClean="0"/>
              <a:t> </a:t>
            </a:r>
            <a:r>
              <a:rPr lang="ru-RU" dirty="0" err="1" smtClean="0"/>
              <a:t>асноўны</a:t>
            </a:r>
            <a:r>
              <a:rPr lang="ru-RU" dirty="0" smtClean="0"/>
              <a:t> жанр </a:t>
            </a:r>
            <a:r>
              <a:rPr lang="ru-RU" dirty="0" err="1" smtClean="0"/>
              <a:t>дарэформеннай</a:t>
            </a:r>
            <a:r>
              <a:rPr lang="ru-RU" dirty="0" smtClean="0"/>
              <a:t> </a:t>
            </a:r>
            <a:r>
              <a:rPr lang="ru-RU" dirty="0" err="1" smtClean="0"/>
              <a:t>творчасц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i</a:t>
            </a:r>
            <a:r>
              <a:rPr lang="ru-RU" dirty="0" err="1" smtClean="0"/>
              <a:t>сьменн</a:t>
            </a:r>
            <a:r>
              <a:rPr lang="en-US" dirty="0" err="1" smtClean="0"/>
              <a:t>i</a:t>
            </a:r>
            <a:r>
              <a:rPr lang="ru-RU" dirty="0" err="1" smtClean="0"/>
              <a:t>ка</a:t>
            </a:r>
            <a:r>
              <a:rPr lang="ru-RU" dirty="0" smtClean="0"/>
              <a:t>. У </a:t>
            </a:r>
            <a:r>
              <a:rPr lang="ru-RU" dirty="0" err="1" smtClean="0"/>
              <a:t>вершаванай</a:t>
            </a:r>
            <a:r>
              <a:rPr lang="ru-RU" dirty="0" smtClean="0"/>
              <a:t> </a:t>
            </a:r>
            <a:r>
              <a:rPr lang="ru-RU" dirty="0" err="1" smtClean="0"/>
              <a:t>аповесц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сялянству</a:t>
            </a:r>
            <a:r>
              <a:rPr lang="ru-RU" dirty="0" smtClean="0"/>
              <a:t> </a:t>
            </a:r>
            <a:r>
              <a:rPr lang="ru-RU" dirty="0" err="1" smtClean="0"/>
              <a:t>адводз</a:t>
            </a:r>
            <a:r>
              <a:rPr lang="en-US" dirty="0" err="1" smtClean="0"/>
              <a:t>i</a:t>
            </a:r>
            <a:r>
              <a:rPr lang="ru-RU" dirty="0" err="1" smtClean="0"/>
              <a:t>цца</a:t>
            </a:r>
            <a:r>
              <a:rPr lang="ru-RU" dirty="0" smtClean="0"/>
              <a:t> </a:t>
            </a:r>
            <a:r>
              <a:rPr lang="ru-RU" dirty="0" err="1" smtClean="0"/>
              <a:t>галоўнае</a:t>
            </a:r>
            <a:r>
              <a:rPr lang="ru-RU" dirty="0" smtClean="0"/>
              <a:t> </a:t>
            </a:r>
            <a:r>
              <a:rPr lang="ru-RU" dirty="0" err="1" smtClean="0"/>
              <a:t>месца</a:t>
            </a:r>
            <a:r>
              <a:rPr lang="ru-RU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разл</a:t>
            </a:r>
            <a:r>
              <a:rPr lang="en-US" dirty="0" err="1" smtClean="0"/>
              <a:t>i</a:t>
            </a:r>
            <a:r>
              <a:rPr lang="ru-RU" dirty="0" smtClean="0"/>
              <a:t>чана </a:t>
            </a:r>
            <a:r>
              <a:rPr lang="ru-RU" dirty="0" err="1" smtClean="0"/>
              <a:t>яна</a:t>
            </a:r>
            <a:r>
              <a:rPr lang="ru-RU" dirty="0" smtClean="0"/>
              <a:t>, </a:t>
            </a:r>
            <a:r>
              <a:rPr lang="ru-RU" dirty="0" err="1" smtClean="0"/>
              <a:t>галоўным</a:t>
            </a:r>
            <a:r>
              <a:rPr lang="ru-RU" dirty="0" smtClean="0"/>
              <a:t> </a:t>
            </a:r>
            <a:r>
              <a:rPr lang="ru-RU" dirty="0" err="1" smtClean="0"/>
              <a:t>чынам</a:t>
            </a:r>
            <a:r>
              <a:rPr lang="ru-RU" dirty="0" smtClean="0"/>
              <a:t>, на </a:t>
            </a:r>
            <a:r>
              <a:rPr lang="ru-RU" dirty="0" err="1" smtClean="0"/>
              <a:t>сялянскага</a:t>
            </a:r>
            <a:r>
              <a:rPr lang="ru-RU" dirty="0" smtClean="0"/>
              <a:t> </a:t>
            </a:r>
            <a:r>
              <a:rPr lang="ru-RU" dirty="0" err="1" smtClean="0"/>
              <a:t>чытача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d.lgz.ru/userfiles/image/08_6160_2008/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529802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ap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298557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У 1868 г. В. </a:t>
            </a:r>
            <a:r>
              <a:rPr lang="ru-RU" dirty="0" err="1" smtClean="0"/>
              <a:t>Дуніным-Марцінкевічам</a:t>
            </a:r>
            <a:r>
              <a:rPr lang="ru-RU" dirty="0" smtClean="0"/>
              <a:t> </a:t>
            </a:r>
            <a:r>
              <a:rPr lang="ru-RU" dirty="0" err="1" smtClean="0"/>
              <a:t>створана</a:t>
            </a:r>
            <a:r>
              <a:rPr lang="ru-RU" dirty="0" smtClean="0"/>
              <a:t> </a:t>
            </a:r>
            <a:r>
              <a:rPr lang="ru-RU" dirty="0" err="1" smtClean="0"/>
              <a:t>польскамоўная</a:t>
            </a:r>
            <a:r>
              <a:rPr lang="ru-RU" dirty="0" smtClean="0"/>
              <a:t> </a:t>
            </a:r>
            <a:r>
              <a:rPr lang="ru-RU" dirty="0" err="1" smtClean="0"/>
              <a:t>паэма</a:t>
            </a:r>
            <a:r>
              <a:rPr lang="ru-RU" dirty="0" smtClean="0"/>
              <a:t> "</a:t>
            </a:r>
            <a:r>
              <a:rPr lang="ru-RU" dirty="0" err="1" smtClean="0"/>
              <a:t>З-над</a:t>
            </a:r>
            <a:r>
              <a:rPr lang="ru-RU" dirty="0" smtClean="0"/>
              <a:t> </a:t>
            </a:r>
            <a:r>
              <a:rPr lang="ru-RU" dirty="0" err="1" smtClean="0"/>
              <a:t>Іслачы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Лекі</a:t>
            </a:r>
            <a:r>
              <a:rPr lang="ru-RU" dirty="0" smtClean="0"/>
              <a:t> на сон" (</a:t>
            </a:r>
            <a:r>
              <a:rPr lang="ru-RU" dirty="0" err="1" smtClean="0"/>
              <a:t>аўтар</a:t>
            </a:r>
            <a:r>
              <a:rPr lang="ru-RU" dirty="0" smtClean="0"/>
              <a:t> </a:t>
            </a:r>
            <a:r>
              <a:rPr lang="ru-RU" dirty="0" err="1" smtClean="0"/>
              <a:t>назваў</a:t>
            </a:r>
            <a:r>
              <a:rPr lang="ru-RU" dirty="0" smtClean="0"/>
              <a:t> </a:t>
            </a:r>
            <a:r>
              <a:rPr lang="ru-RU" dirty="0" err="1" smtClean="0"/>
              <a:t>яе</a:t>
            </a:r>
            <a:r>
              <a:rPr lang="ru-RU" dirty="0" smtClean="0"/>
              <a:t> "</a:t>
            </a:r>
            <a:r>
              <a:rPr lang="ru-RU" dirty="0" err="1" smtClean="0"/>
              <a:t>апавяданнем</a:t>
            </a:r>
            <a:r>
              <a:rPr lang="ru-RU" dirty="0" smtClean="0"/>
              <a:t> </a:t>
            </a:r>
            <a:r>
              <a:rPr lang="ru-RU" dirty="0" err="1" smtClean="0"/>
              <a:t>Навума</a:t>
            </a:r>
            <a:r>
              <a:rPr lang="ru-RU" dirty="0" smtClean="0"/>
              <a:t> </a:t>
            </a:r>
            <a:r>
              <a:rPr lang="ru-RU" dirty="0" err="1" smtClean="0"/>
              <a:t>Прыгаворкі</a:t>
            </a:r>
            <a:r>
              <a:rPr lang="ru-RU" dirty="0" smtClean="0"/>
              <a:t>"), </a:t>
            </a:r>
            <a:r>
              <a:rPr lang="ru-RU" dirty="0" err="1" smtClean="0"/>
              <a:t>дзе</a:t>
            </a:r>
            <a:r>
              <a:rPr lang="ru-RU" dirty="0" smtClean="0"/>
              <a:t> </a:t>
            </a:r>
            <a:r>
              <a:rPr lang="ru-RU" dirty="0" err="1" smtClean="0"/>
              <a:t>ідылічнаму</a:t>
            </a:r>
            <a:r>
              <a:rPr lang="ru-RU" dirty="0" smtClean="0"/>
              <a:t> ладу </a:t>
            </a:r>
            <a:r>
              <a:rPr lang="ru-RU" dirty="0" err="1" smtClean="0"/>
              <a:t>старасвецкіх</a:t>
            </a:r>
            <a:r>
              <a:rPr lang="ru-RU" dirty="0" smtClean="0"/>
              <a:t> </a:t>
            </a:r>
            <a:r>
              <a:rPr lang="ru-RU" dirty="0" err="1" smtClean="0"/>
              <a:t>шляхецкіх</a:t>
            </a:r>
            <a:r>
              <a:rPr lang="ru-RU" dirty="0" smtClean="0"/>
              <a:t> </a:t>
            </a:r>
            <a:r>
              <a:rPr lang="ru-RU" dirty="0" err="1" smtClean="0"/>
              <a:t>засценкаў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адыходзіць</a:t>
            </a:r>
            <a:r>
              <a:rPr lang="ru-RU" dirty="0" smtClean="0"/>
              <a:t>, </a:t>
            </a:r>
            <a:r>
              <a:rPr lang="ru-RU" dirty="0" err="1" smtClean="0"/>
              <a:t>супрацьпастаўляецца</a:t>
            </a:r>
            <a:r>
              <a:rPr lang="ru-RU" dirty="0" smtClean="0"/>
              <a:t> новая </a:t>
            </a:r>
            <a:r>
              <a:rPr lang="ru-RU" dirty="0" err="1" smtClean="0"/>
              <a:t>рэчаіснасць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яе</a:t>
            </a:r>
            <a:r>
              <a:rPr lang="ru-RU" dirty="0" smtClean="0"/>
              <a:t> </a:t>
            </a:r>
            <a:r>
              <a:rPr lang="ru-RU" dirty="0" err="1" smtClean="0"/>
              <a:t>цынізмам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прагай</a:t>
            </a:r>
            <a:r>
              <a:rPr lang="ru-RU" dirty="0" smtClean="0"/>
              <a:t> </a:t>
            </a:r>
            <a:r>
              <a:rPr lang="ru-RU" dirty="0" err="1" smtClean="0"/>
              <a:t>нажывы</a:t>
            </a:r>
            <a:r>
              <a:rPr lang="ru-RU" dirty="0" smtClean="0"/>
              <a:t>. </a:t>
            </a:r>
            <a:r>
              <a:rPr lang="ru-RU" dirty="0" err="1" smtClean="0"/>
              <a:t>Упершыню</a:t>
            </a:r>
            <a:r>
              <a:rPr lang="ru-RU" dirty="0" smtClean="0"/>
              <a:t> </a:t>
            </a:r>
            <a:r>
              <a:rPr lang="ru-RU" dirty="0" err="1" smtClean="0"/>
              <a:t>гэты</a:t>
            </a:r>
            <a:r>
              <a:rPr lang="ru-RU" dirty="0" smtClean="0"/>
              <a:t> </a:t>
            </a:r>
            <a:r>
              <a:rPr lang="ru-RU" dirty="0" err="1" smtClean="0"/>
              <a:t>твор</a:t>
            </a:r>
            <a:r>
              <a:rPr lang="ru-RU" dirty="0" smtClean="0"/>
              <a:t> </a:t>
            </a:r>
            <a:r>
              <a:rPr lang="ru-RU" dirty="0" err="1" smtClean="0"/>
              <a:t>быў</a:t>
            </a:r>
            <a:r>
              <a:rPr lang="ru-RU" dirty="0" smtClean="0"/>
              <a:t> </a:t>
            </a:r>
            <a:r>
              <a:rPr lang="ru-RU" dirty="0" err="1" smtClean="0"/>
              <a:t>надрукаваны</a:t>
            </a:r>
            <a:r>
              <a:rPr lang="ru-RU" dirty="0" smtClean="0"/>
              <a:t> </a:t>
            </a:r>
            <a:r>
              <a:rPr lang="ru-RU" dirty="0" err="1" smtClean="0"/>
              <a:t>толькі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1984 г., ужо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перакладзе</a:t>
            </a:r>
            <a:r>
              <a:rPr lang="ru-RU" dirty="0" smtClean="0"/>
              <a:t> на </a:t>
            </a:r>
            <a:r>
              <a:rPr lang="ru-RU" dirty="0" err="1" smtClean="0"/>
              <a:t>беларускую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Па-беларуску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па-польску</a:t>
            </a:r>
            <a:r>
              <a:rPr lang="ru-RU" dirty="0" smtClean="0"/>
              <a:t> </a:t>
            </a:r>
            <a:r>
              <a:rPr lang="ru-RU" dirty="0" err="1" smtClean="0"/>
              <a:t>гаварылі</a:t>
            </a:r>
            <a:r>
              <a:rPr lang="ru-RU" dirty="0" smtClean="0"/>
              <a:t> </a:t>
            </a:r>
            <a:r>
              <a:rPr lang="ru-RU" dirty="0" err="1" smtClean="0"/>
              <a:t>персанажы</a:t>
            </a:r>
            <a:r>
              <a:rPr lang="ru-RU" dirty="0" smtClean="0"/>
              <a:t> </a:t>
            </a:r>
            <a:r>
              <a:rPr lang="ru-RU" dirty="0" err="1" smtClean="0"/>
              <a:t>сатырычнай</a:t>
            </a:r>
            <a:r>
              <a:rPr lang="ru-RU" dirty="0" smtClean="0"/>
              <a:t> </a:t>
            </a:r>
            <a:r>
              <a:rPr lang="ru-RU" dirty="0" err="1" smtClean="0"/>
              <a:t>камедыі</a:t>
            </a:r>
            <a:r>
              <a:rPr lang="ru-RU" dirty="0" smtClean="0"/>
              <a:t> "Залёты", якая </a:t>
            </a:r>
            <a:r>
              <a:rPr lang="ru-RU" dirty="0" err="1" smtClean="0"/>
              <a:t>выйшла</a:t>
            </a:r>
            <a:r>
              <a:rPr lang="ru-RU" dirty="0" smtClean="0"/>
              <a:t> </a:t>
            </a:r>
            <a:r>
              <a:rPr lang="ru-RU" dirty="0" err="1" smtClean="0"/>
              <a:t>з-пад</a:t>
            </a:r>
            <a:r>
              <a:rPr lang="ru-RU" dirty="0" smtClean="0"/>
              <a:t> </a:t>
            </a:r>
            <a:r>
              <a:rPr lang="ru-RU" dirty="0" err="1" smtClean="0"/>
              <a:t>пяра</a:t>
            </a:r>
            <a:r>
              <a:rPr lang="ru-RU" dirty="0" smtClean="0"/>
              <a:t> В. Дуніна-Марцінкевіча </a:t>
            </a:r>
            <a:r>
              <a:rPr lang="ru-RU" dirty="0" err="1" smtClean="0"/>
              <a:t>ў</a:t>
            </a:r>
            <a:r>
              <a:rPr lang="ru-RU" dirty="0" smtClean="0"/>
              <a:t> 1870 г. У </a:t>
            </a:r>
            <a:r>
              <a:rPr lang="ru-RU" dirty="0" err="1" smtClean="0"/>
              <a:t>гэтым</a:t>
            </a:r>
            <a:r>
              <a:rPr lang="ru-RU" dirty="0" smtClean="0"/>
              <a:t> </a:t>
            </a:r>
            <a:r>
              <a:rPr lang="ru-RU" dirty="0" err="1" smtClean="0"/>
              <a:t>творы</a:t>
            </a:r>
            <a:r>
              <a:rPr lang="ru-RU" dirty="0" smtClean="0"/>
              <a:t> </a:t>
            </a:r>
            <a:r>
              <a:rPr lang="ru-RU" dirty="0" err="1" smtClean="0"/>
              <a:t>далейшае</a:t>
            </a:r>
            <a:r>
              <a:rPr lang="ru-RU" dirty="0" smtClean="0"/>
              <a:t> </a:t>
            </a:r>
            <a:r>
              <a:rPr lang="ru-RU" dirty="0" err="1" smtClean="0"/>
              <a:t>развіццё</a:t>
            </a:r>
            <a:r>
              <a:rPr lang="ru-RU" dirty="0" smtClean="0"/>
              <a:t> </a:t>
            </a:r>
            <a:r>
              <a:rPr lang="ru-RU" dirty="0" err="1" smtClean="0"/>
              <a:t>атрымала</a:t>
            </a:r>
            <a:r>
              <a:rPr lang="ru-RU" dirty="0" smtClean="0"/>
              <a:t> </a:t>
            </a:r>
            <a:r>
              <a:rPr lang="ru-RU" dirty="0" err="1" smtClean="0"/>
              <a:t>тэма</a:t>
            </a:r>
            <a:r>
              <a:rPr lang="ru-RU" dirty="0" smtClean="0"/>
              <a:t> </a:t>
            </a:r>
            <a:r>
              <a:rPr lang="ru-RU" dirty="0" err="1" smtClean="0"/>
              <a:t>спажывецтва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беспрынцыпнасці</a:t>
            </a:r>
            <a:r>
              <a:rPr lang="ru-RU" dirty="0" smtClean="0"/>
              <a:t>, </a:t>
            </a:r>
            <a:r>
              <a:rPr lang="ru-RU" dirty="0" err="1" smtClean="0"/>
              <a:t>уласцівых</a:t>
            </a:r>
            <a:r>
              <a:rPr lang="ru-RU" dirty="0" smtClean="0"/>
              <a:t> </a:t>
            </a:r>
            <a:r>
              <a:rPr lang="ru-RU" dirty="0" err="1" smtClean="0"/>
              <a:t>надыходзячаму</a:t>
            </a:r>
            <a:r>
              <a:rPr lang="ru-RU" dirty="0" smtClean="0"/>
              <a:t> </a:t>
            </a:r>
            <a:r>
              <a:rPr lang="ru-RU" dirty="0" err="1" smtClean="0"/>
              <a:t>капіталізму</a:t>
            </a:r>
            <a:r>
              <a:rPr lang="ru-RU" dirty="0" smtClean="0"/>
              <a:t>. </a:t>
            </a:r>
            <a:r>
              <a:rPr lang="ru-RU" dirty="0" err="1" smtClean="0"/>
              <a:t>Польскі</a:t>
            </a:r>
            <a:r>
              <a:rPr lang="ru-RU" dirty="0" smtClean="0"/>
              <a:t> </a:t>
            </a:r>
            <a:r>
              <a:rPr lang="ru-RU" dirty="0" err="1" smtClean="0"/>
              <a:t>тэкст</a:t>
            </a:r>
            <a:r>
              <a:rPr lang="ru-RU" dirty="0" smtClean="0"/>
              <a:t> на </a:t>
            </a:r>
            <a:r>
              <a:rPr lang="ru-RU" dirty="0" err="1" smtClean="0"/>
              <a:t>беларускую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пачатку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пераклаў</a:t>
            </a:r>
            <a:r>
              <a:rPr lang="ru-RU" dirty="0" smtClean="0"/>
              <a:t> Янка Купала, у 1915 г. "Залёты" </a:t>
            </a:r>
            <a:r>
              <a:rPr lang="ru-RU" dirty="0" err="1" smtClean="0"/>
              <a:t>былі</a:t>
            </a:r>
            <a:r>
              <a:rPr lang="ru-RU" dirty="0" smtClean="0"/>
              <a:t> </a:t>
            </a:r>
            <a:r>
              <a:rPr lang="ru-RU" dirty="0" err="1" smtClean="0"/>
              <a:t>пастаўлены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Вільні</a:t>
            </a:r>
            <a:r>
              <a:rPr lang="ru-RU" dirty="0" smtClean="0"/>
              <a:t> </a:t>
            </a:r>
            <a:r>
              <a:rPr lang="ru-RU" dirty="0" err="1" smtClean="0"/>
              <a:t>Беларускім</a:t>
            </a:r>
            <a:r>
              <a:rPr lang="ru-RU" dirty="0" smtClean="0"/>
              <a:t> </a:t>
            </a:r>
            <a:r>
              <a:rPr lang="ru-RU" dirty="0" err="1" smtClean="0"/>
              <a:t>музычна-драматычным</a:t>
            </a:r>
            <a:r>
              <a:rPr lang="ru-RU" dirty="0" smtClean="0"/>
              <a:t> </a:t>
            </a:r>
            <a:r>
              <a:rPr lang="ru-RU" dirty="0" err="1" smtClean="0"/>
              <a:t>гуртком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d10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5945455" cy="4464496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unin-Martsinkev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548679"/>
            <a:ext cx="4032448" cy="569919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Спектакль </a:t>
            </a:r>
            <a:r>
              <a:rPr lang="ru-RU" sz="2400" dirty="0" err="1" smtClean="0">
                <a:latin typeface="+mn-lt"/>
              </a:rPr>
              <a:t>Нацыянальнага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акадэмічнага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драматычнага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тэатра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імя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Якуба</a:t>
            </a:r>
            <a:r>
              <a:rPr lang="ru-RU" sz="2400" dirty="0" smtClean="0">
                <a:latin typeface="+mn-lt"/>
              </a:rPr>
              <a:t> Коласа. «Залёты».</a:t>
            </a:r>
            <a:endParaRPr lang="ru-RU" sz="2400" dirty="0">
              <a:latin typeface="+mn-lt"/>
            </a:endParaRPr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725144" cy="429385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Нарадзіўся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4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лютага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1808 г. (па новым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стылі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) 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фальварку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Панюшкавічы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Бабруйскага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павета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Мінскай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губерні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цяпер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Бабруйскага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раёна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Магілёўскай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вобласці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)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у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шляхецкай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сям'і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 Яна (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Івана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) Дуніна-Марцінкевіча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Марцыяны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роду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Нядзведзкіх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</a:t>
            </a:r>
            <a:r>
              <a:rPr lang="ru-RU" dirty="0" smtClean="0"/>
              <a:t>  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Род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пісьменніка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меў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свой герб - "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Лебедзь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",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карыстаўся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ўсімі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шляхецкімі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правамі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620688"/>
            <a:ext cx="3893119" cy="528945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23" t="6364" r="5004" b="15677"/>
          <a:stretch>
            <a:fillRect/>
          </a:stretch>
        </p:blipFill>
        <p:spPr>
          <a:xfrm>
            <a:off x="1331640" y="1196752"/>
            <a:ext cx="6546850" cy="396044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40" t="11137" r="12020" b="9313"/>
          <a:stretch>
            <a:fillRect/>
          </a:stretch>
        </p:blipFill>
        <p:spPr>
          <a:xfrm>
            <a:off x="1259632" y="1052736"/>
            <a:ext cx="6826358" cy="432048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Пра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 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юнацкія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гады 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Вінцэнта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дакументальна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пацверджаных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дадзеных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мала.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Ён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рана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застаўся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без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бацькі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Лічылася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што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1824 г.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скончыў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Бабруйскае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павятовае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вучылішча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У </a:t>
            </a:r>
            <a:r>
              <a:rPr lang="ru-RU" b="1" dirty="0" smtClean="0">
                <a:ea typeface="Verdana" pitchFamily="34" charset="0"/>
                <a:cs typeface="Verdana" pitchFamily="34" charset="0"/>
              </a:rPr>
              <a:t>1831 г.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 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узяў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шлюб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дачкой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адваката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Юзэфай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Бараноўскай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з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якой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яны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мелі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семярых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дзяцей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. У </a:t>
            </a:r>
            <a:r>
              <a:rPr lang="ru-RU" b="1" dirty="0" smtClean="0">
                <a:ea typeface="Verdana" pitchFamily="34" charset="0"/>
                <a:cs typeface="Verdana" pitchFamily="34" charset="0"/>
              </a:rPr>
              <a:t>1840 г.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 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набыў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невялікі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маёнтак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Люцынка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ў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Пяршайскай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воласці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Мінскага</a:t>
            </a:r>
            <a:r>
              <a:rPr lang="ru-R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ea typeface="Verdana" pitchFamily="34" charset="0"/>
                <a:cs typeface="Verdana" pitchFamily="34" charset="0"/>
              </a:rPr>
              <a:t>павета</a:t>
            </a:r>
            <a:endParaRPr lang="ru-RU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710</Words>
  <Application>Microsoft Office PowerPoint</Application>
  <PresentationFormat>Экран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“Сялянка” (“Ідылія”). Сінкрэтычнае мастацтва</vt:lpstr>
      <vt:lpstr>Слайд 19</vt:lpstr>
      <vt:lpstr>Тэатр драмы и камедыі імя В.І.Дуніна-Марцінкевіча. «Ідылія»</vt:lpstr>
      <vt:lpstr>Слайд 21</vt:lpstr>
      <vt:lpstr>Слайд 22</vt:lpstr>
      <vt:lpstr>“Пінская шляхта” ставіцца ў тэатрах і ў цяперашні час. “Пінская шляхта” ў пастаноўцы Нацыянальнага акадэмічнага тэатру імя Янкі Купалы. 2011</vt:lpstr>
      <vt:lpstr>Слайд 24</vt:lpstr>
      <vt:lpstr>Слайд 25</vt:lpstr>
      <vt:lpstr>Слайд 26</vt:lpstr>
      <vt:lpstr>Слайд 27</vt:lpstr>
      <vt:lpstr>Слайд 28</vt:lpstr>
      <vt:lpstr>Слайд 29</vt:lpstr>
      <vt:lpstr>Спектакль Нацыянальнага акадэмічнага драматычнага тэатра імя Якуба Коласа. «Залёты».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24</cp:revision>
  <dcterms:created xsi:type="dcterms:W3CDTF">2013-08-20T22:02:58Z</dcterms:created>
  <dcterms:modified xsi:type="dcterms:W3CDTF">2016-05-30T17:59:42Z</dcterms:modified>
</cp:coreProperties>
</file>