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5" r:id="rId7"/>
    <p:sldId id="262" r:id="rId8"/>
    <p:sldId id="264" r:id="rId9"/>
    <p:sldId id="266" r:id="rId10"/>
    <p:sldId id="267" r:id="rId11"/>
    <p:sldId id="268" r:id="rId12"/>
    <p:sldId id="261" r:id="rId13"/>
    <p:sldId id="269" r:id="rId14"/>
    <p:sldId id="270" r:id="rId15"/>
    <p:sldId id="271" r:id="rId16"/>
    <p:sldId id="272" r:id="rId17"/>
    <p:sldId id="274" r:id="rId18"/>
    <p:sldId id="273" r:id="rId19"/>
    <p:sldId id="275" r:id="rId20"/>
    <p:sldId id="276" r:id="rId21"/>
    <p:sldId id="277" r:id="rId22"/>
    <p:sldId id="281" r:id="rId23"/>
    <p:sldId id="278" r:id="rId24"/>
    <p:sldId id="283" r:id="rId25"/>
    <p:sldId id="282" r:id="rId26"/>
    <p:sldId id="285" r:id="rId27"/>
    <p:sldId id="284" r:id="rId28"/>
    <p:sldId id="280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12703"/>
    <a:srgbClr val="AD9861"/>
    <a:srgbClr val="FCFCE9"/>
    <a:srgbClr val="F5F1BF"/>
    <a:srgbClr val="A9915D"/>
    <a:srgbClr val="8A733F"/>
    <a:srgbClr val="B39E67"/>
    <a:srgbClr val="D3B255"/>
    <a:srgbClr val="0C40AA"/>
    <a:srgbClr val="72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>
        <p:scale>
          <a:sx n="62" d="100"/>
          <a:sy n="62" d="100"/>
        </p:scale>
        <p:origin x="1524" y="3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05.06.2022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33822" y="1440819"/>
            <a:ext cx="6320961" cy="36317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1500" b="1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ama Nueva" panose="02000603000000000000" pitchFamily="2" charset="-52"/>
              </a:rPr>
              <a:t>Томас </a:t>
            </a:r>
            <a:endParaRPr lang="ru-RU" sz="11500" b="1" dirty="0" smtClean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ama Nueva" panose="02000603000000000000" pitchFamily="2" charset="-52"/>
            </a:endParaRPr>
          </a:p>
          <a:p>
            <a:pPr algn="ctr"/>
            <a:r>
              <a:rPr lang="ru-RU" sz="11500" b="1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iama Nueva" panose="02000603000000000000" pitchFamily="2" charset="-52"/>
              </a:rPr>
              <a:t>Мор</a:t>
            </a:r>
            <a:endParaRPr lang="ru-RU" sz="11500" b="1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iama Nueva" panose="02000603000000000000" pitchFamily="2" charset="-52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331000" y="344314"/>
            <a:ext cx="671183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Оксфардскі </a:t>
            </a:r>
            <a:r>
              <a:rPr lang="ru-RU" sz="4800" b="1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універсітэт</a:t>
            </a:r>
            <a:endParaRPr lang="ru-RU" sz="4800" b="1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338" name="Picture 2" descr="https://otvet.imgsmail.ru/download/416fab784f75c0ee1a6895ea798c7146_i-2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518" y="1175311"/>
            <a:ext cx="7761710" cy="4884526"/>
          </a:xfrm>
          <a:prstGeom prst="rect">
            <a:avLst/>
          </a:prstGeom>
          <a:ln w="38100" cap="sq">
            <a:solidFill>
              <a:srgbClr val="AD98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263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2915" y="600271"/>
            <a:ext cx="37875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</a:rPr>
              <a:t>Вільям </a:t>
            </a:r>
            <a:r>
              <a:rPr lang="ru-RU" altLang="ru-RU" sz="4000" b="1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</a:rPr>
              <a:t>Гросін</a:t>
            </a:r>
            <a:endParaRPr lang="ru-RU" sz="4000" b="1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8783" y="571356"/>
            <a:ext cx="35244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000" b="1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</a:rPr>
              <a:t>Томас </a:t>
            </a:r>
            <a:r>
              <a:rPr lang="ru-RU" altLang="ru-RU" sz="4000" b="1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</a:rPr>
              <a:t>Лінакр</a:t>
            </a:r>
            <a:endParaRPr lang="ru-RU" sz="4000" b="1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314" name="Picture 2" descr="https://img.wikioo.org/ADC/Art-ImgScreen-4.nsf/O/A-AQU46W/$FILE/Thomas-murray-william-dampi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92" y="1540000"/>
            <a:ext cx="3588219" cy="4349356"/>
          </a:xfrm>
          <a:prstGeom prst="rect">
            <a:avLst/>
          </a:prstGeom>
          <a:ln w="38100" cap="sq">
            <a:solidFill>
              <a:srgbClr val="AD98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prabook.com/web/show-photo.jpg?id=156319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851" y="1540000"/>
            <a:ext cx="3490358" cy="4349356"/>
          </a:xfrm>
          <a:prstGeom prst="rect">
            <a:avLst/>
          </a:prstGeom>
          <a:ln w="38100" cap="sq">
            <a:solidFill>
              <a:srgbClr val="AD98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48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5123" name="Picture 3" descr="https://ru.citaty.net/media/authors/giovanni-pico-della-mirandola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95" y="608402"/>
            <a:ext cx="4303010" cy="5641195"/>
          </a:xfrm>
          <a:prstGeom prst="rect">
            <a:avLst/>
          </a:prstGeom>
          <a:ln w="228600" cap="sq" cmpd="thickThin">
            <a:solidFill>
              <a:srgbClr val="AD986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19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2290" name="Picture 2" descr="https://upload.wikimedia.org/wikipedia/commons/7/71/MEDAILLON.OF.SAINT.THOMAS.MO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82" y="421441"/>
            <a:ext cx="6078435" cy="6015118"/>
          </a:xfrm>
          <a:prstGeom prst="ellipse">
            <a:avLst/>
          </a:prstGeom>
          <a:ln w="63500" cap="rnd">
            <a:solidFill>
              <a:srgbClr val="AD986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170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1266" name="Picture 2" descr="https://avatars.mds.yandex.net/get-zen_doc/1704967/pub_5cd28ab192b85b00b3bba2fe_5cd28adb5a6e0400b34f168a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022" y="1208867"/>
            <a:ext cx="7842142" cy="3921071"/>
          </a:xfrm>
          <a:prstGeom prst="rect">
            <a:avLst/>
          </a:prstGeom>
          <a:ln w="38100" cap="sq">
            <a:solidFill>
              <a:srgbClr val="AD98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15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42" name="Picture 2" descr="https://live.staticflickr.com/156/378824214_2abc18bfaf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87" y="244213"/>
            <a:ext cx="4420851" cy="6094594"/>
          </a:xfrm>
          <a:prstGeom prst="rect">
            <a:avLst/>
          </a:prstGeom>
          <a:ln w="127000" cap="sq">
            <a:solidFill>
              <a:srgbClr val="AD986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891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6082" y="313358"/>
            <a:ext cx="8214102" cy="784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be-BY" sz="4400" b="1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Першая жонка -  Джэйн Кольт</a:t>
            </a:r>
          </a:p>
        </p:txBody>
      </p:sp>
      <p:pic>
        <p:nvPicPr>
          <p:cNvPr id="17410" name="Picture 2" descr="semya-tomasa-m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82" y="1292082"/>
            <a:ext cx="7531836" cy="4979545"/>
          </a:xfrm>
          <a:prstGeom prst="rect">
            <a:avLst/>
          </a:prstGeom>
          <a:ln w="127000" cap="sq">
            <a:solidFill>
              <a:srgbClr val="AD986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3839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5364" name="Picture 4" descr="https://thepresentation.ru/img/tmb/2/120678/9299f089e71e66ca91eadce7b14bef90-800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9" y="371959"/>
            <a:ext cx="7841551" cy="58811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1" y="894053"/>
            <a:ext cx="9202047" cy="4836974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AD986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15372" name="Picture 12" descr="https://www.radiospada.org/wp-content/uploads/2018/02/Thomas-moore-and-daughter-margaret-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821" y="614362"/>
            <a:ext cx="9429750" cy="562927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AD986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3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28791" y="1219873"/>
            <a:ext cx="3214341" cy="2459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7200" b="1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Эліс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be-BY" sz="7200" b="1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Semi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Мідлтан</a:t>
            </a:r>
            <a:endParaRPr lang="ru-RU" sz="7200" b="1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Semi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 descr="https://img-fotki.yandex.ru/get/102077/346069169.fb/0_17681f_ea9fd581_XX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654" y="346963"/>
            <a:ext cx="4582275" cy="6164074"/>
          </a:xfrm>
          <a:prstGeom prst="rect">
            <a:avLst/>
          </a:prstGeom>
          <a:ln w="127000" cap="sq">
            <a:solidFill>
              <a:srgbClr val="AD986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8720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55183" y="491453"/>
            <a:ext cx="7502375" cy="8826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4800" b="1" dirty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Томас Мор </a:t>
            </a:r>
            <a:r>
              <a:rPr lang="ru-RU" sz="4800" b="1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«</a:t>
            </a:r>
            <a:r>
              <a:rPr lang="ru-RU" sz="4800" b="1" dirty="0" err="1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Утопія</a:t>
            </a:r>
            <a:r>
              <a:rPr lang="ru-RU" sz="4800" b="1" dirty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»</a:t>
            </a:r>
            <a:endParaRPr lang="ru-RU" sz="2800" b="1" dirty="0">
              <a:ln>
                <a:solidFill>
                  <a:srgbClr val="712703"/>
                </a:solidFill>
              </a:ln>
              <a:solidFill>
                <a:srgbClr val="AD9861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197" y="3429001"/>
            <a:ext cx="3966549" cy="2659921"/>
          </a:xfrm>
          <a:prstGeom prst="rect">
            <a:avLst/>
          </a:prstGeom>
          <a:ln w="38100" cap="sq">
            <a:solidFill>
              <a:srgbClr val="AD98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8" name="Picture 2" descr="https://pbs.twimg.com/media/D5ea7t4XsAEr2bf.jpg:lar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225" y="1374132"/>
            <a:ext cx="3042786" cy="4714790"/>
          </a:xfrm>
          <a:prstGeom prst="rect">
            <a:avLst/>
          </a:prstGeom>
          <a:ln w="38100" cap="sq">
            <a:solidFill>
              <a:srgbClr val="AD986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89815" y="1463531"/>
            <a:ext cx="4449312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err="1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latin typeface="inherit"/>
              </a:rPr>
              <a:t>У</a:t>
            </a:r>
            <a:r>
              <a:rPr kumimoji="0" lang="ru-RU" altLang="ru-RU" sz="2800" b="1" i="0" u="none" strike="noStrike" cap="none" normalizeH="0" baseline="0" dirty="0" err="1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топія</a:t>
            </a:r>
            <a:r>
              <a:rPr kumimoji="0" lang="ru-RU" altLang="ru-RU" sz="2800" b="1" i="0" u="none" strike="noStrike" cap="none" normalizeH="0" baseline="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 (</a:t>
            </a:r>
            <a:r>
              <a:rPr kumimoji="0" lang="ru-RU" altLang="ru-RU" sz="2800" b="1" i="0" u="none" strike="noStrike" cap="none" normalizeH="0" baseline="0" dirty="0" err="1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інш</a:t>
            </a:r>
            <a:r>
              <a:rPr kumimoji="0" lang="ru-RU" altLang="ru-RU" sz="2800" b="1" i="0" u="none" strike="noStrike" cap="none" normalizeH="0" baseline="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.-</a:t>
            </a:r>
            <a:r>
              <a:rPr kumimoji="0" lang="ru-RU" altLang="ru-RU" sz="2800" b="1" i="0" u="none" strike="noStrike" cap="none" normalizeH="0" baseline="0" dirty="0" err="1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грэч</a:t>
            </a:r>
            <a:r>
              <a:rPr kumimoji="0" lang="ru-RU" altLang="ru-RU" sz="2800" b="1" i="0" u="none" strike="noStrike" cap="none" normalizeH="0" baseline="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. </a:t>
            </a:r>
            <a:r>
              <a:rPr lang="ru-RU" altLang="ru-RU" sz="2800" b="1" dirty="0" err="1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latin typeface="inherit"/>
              </a:rPr>
              <a:t>т</a:t>
            </a:r>
            <a:r>
              <a:rPr kumimoji="0" lang="ru-RU" altLang="ru-RU" sz="2800" b="1" i="0" u="none" strike="noStrike" cap="none" normalizeH="0" baseline="0" dirty="0" err="1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опас</a:t>
            </a:r>
            <a:r>
              <a:rPr kumimoji="0" lang="ru-RU" altLang="ru-RU" sz="2800" b="1" i="0" u="none" strike="noStrike" cap="none" normalizeH="0" baseline="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 - "</a:t>
            </a:r>
            <a:r>
              <a:rPr kumimoji="0" lang="ru-RU" altLang="ru-RU" sz="2800" b="1" i="0" u="none" strike="noStrike" cap="none" normalizeH="0" baseline="0" dirty="0" err="1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месца</a:t>
            </a:r>
            <a:r>
              <a:rPr kumimoji="0" lang="ru-RU" altLang="ru-RU" sz="2800" b="1" i="0" u="none" strike="noStrike" cap="none" normalizeH="0" baseline="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", </a:t>
            </a:r>
            <a:r>
              <a:rPr kumimoji="0" lang="ru-RU" altLang="ru-RU" sz="2800" b="1" i="0" u="none" strike="noStrike" cap="none" normalizeH="0" baseline="0" dirty="0" err="1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утопос</a:t>
            </a:r>
            <a:r>
              <a:rPr kumimoji="0" lang="ru-RU" altLang="ru-RU" sz="2800" b="1" i="0" u="none" strike="noStrike" cap="none" normalizeH="0" baseline="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"не </a:t>
            </a:r>
            <a:r>
              <a:rPr kumimoji="0" lang="ru-RU" altLang="ru-RU" sz="2800" b="1" i="0" u="none" strike="noStrike" cap="none" normalizeH="0" baseline="0" dirty="0" err="1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месца</a:t>
            </a:r>
            <a:r>
              <a:rPr kumimoji="0" lang="ru-RU" altLang="ru-RU" sz="2800" b="1" i="0" u="none" strike="noStrike" cap="none" normalizeH="0" baseline="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" –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800" b="1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latin typeface="inherit"/>
              </a:rPr>
              <a:t>«</a:t>
            </a:r>
            <a:r>
              <a:rPr kumimoji="0" lang="ru-RU" altLang="ru-RU" sz="2800" b="1" i="0" u="none" strike="noStrike" cap="none" normalizeH="0" baseline="0" dirty="0" err="1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месца</a:t>
            </a:r>
            <a:r>
              <a:rPr kumimoji="0" lang="ru-RU" altLang="ru-RU" sz="2800" b="1" i="0" u="none" strike="noStrike" cap="none" normalizeH="0" baseline="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, </a:t>
            </a:r>
            <a:r>
              <a:rPr kumimoji="0" lang="ru-RU" altLang="ru-RU" sz="2800" b="1" i="0" u="none" strike="noStrike" cap="none" normalizeH="0" baseline="0" dirty="0" err="1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якога</a:t>
            </a:r>
            <a:r>
              <a:rPr kumimoji="0" lang="ru-RU" altLang="ru-RU" sz="2800" b="1" i="0" u="none" strike="noStrike" cap="none" normalizeH="0" baseline="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 </a:t>
            </a:r>
            <a:r>
              <a:rPr kumimoji="0" lang="ru-RU" altLang="ru-RU" sz="2800" b="1" i="0" u="none" strike="noStrike" cap="none" normalizeH="0" baseline="0" dirty="0" err="1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няма</a:t>
            </a:r>
            <a:r>
              <a:rPr kumimoji="0" lang="ru-RU" altLang="ru-RU" sz="2800" b="1" i="0" u="none" strike="noStrike" cap="none" normalizeH="0" baseline="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  <a:latin typeface="inherit"/>
              </a:rPr>
              <a:t>»)</a:t>
            </a:r>
            <a:r>
              <a:rPr kumimoji="0" lang="ru-RU" altLang="ru-RU" sz="2000" b="1" i="0" u="none" strike="noStrike" cap="none" normalizeH="0" baseline="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effectLst/>
              </a:rPr>
              <a:t> </a:t>
            </a:r>
            <a:endParaRPr kumimoji="0" lang="ru-RU" altLang="ru-RU" sz="5400" b="1" i="0" u="none" strike="noStrike" cap="none" normalizeH="0" baseline="0" dirty="0" smtClean="0">
              <a:ln>
                <a:solidFill>
                  <a:srgbClr val="712703"/>
                </a:solidFill>
              </a:ln>
              <a:solidFill>
                <a:srgbClr val="AD986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407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1026" name="Picture 2" descr="https://pbs.twimg.com/media/E7R32J7XIAA2UH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24" y="454799"/>
            <a:ext cx="4993382" cy="5907901"/>
          </a:xfrm>
          <a:prstGeom prst="rect">
            <a:avLst/>
          </a:prstGeom>
          <a:ln w="127000" cap="sq">
            <a:solidFill>
              <a:srgbClr val="AD986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68901" y="6362700"/>
            <a:ext cx="198002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80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1478 </a:t>
            </a:r>
            <a:r>
              <a:rPr lang="ru-RU" sz="2800" dirty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ru-RU" sz="2800" dirty="0" smtClean="0">
                <a:ln>
                  <a:solidFill>
                    <a:srgbClr val="712703"/>
                  </a:solidFill>
                </a:ln>
                <a:solidFill>
                  <a:srgbClr val="AD986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1535</a:t>
            </a:r>
            <a:endParaRPr lang="ru-RU" sz="2800" dirty="0">
              <a:ln>
                <a:solidFill>
                  <a:srgbClr val="712703"/>
                </a:solidFill>
              </a:ln>
              <a:solidFill>
                <a:srgbClr val="AD986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4579" name="Picture 3" descr="https://i.ytimg.com/vi/CyJxgDcJovQ/maxresdefaul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62"/>
          <a:stretch/>
        </p:blipFill>
        <p:spPr bwMode="auto">
          <a:xfrm>
            <a:off x="302512" y="0"/>
            <a:ext cx="853897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3414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" name="Picture 5" descr="https://upload.wikimedia.org/wikipedia/commons/thumb/b/b8/%D0%A3%D1%82%D0%BE%D0%BF%D0%B8%D1%8F_%28%D0%9C%D0%BE%D1%80-%D0%9C%D0%B0%D0%BB%D0%B5%D0%B8%D0%BD%2C_1935%29.pdf/page43-583px-%D0%A3%D1%82%D0%BE%D0%BF%D0%B8%D1%8F_%28%D0%9C%D0%BE%D1%80-%D0%9C%D0%B0%D0%BB%D0%B5%D0%B8%D0%BD%2C_1935%29.pdf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r="11437" b="8854"/>
          <a:stretch/>
        </p:blipFill>
        <p:spPr bwMode="auto">
          <a:xfrm>
            <a:off x="2314791" y="0"/>
            <a:ext cx="4514418" cy="6870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911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5602" name="Picture 2" descr="https://avatars.mds.yandex.net/get-zen_doc/1705212/pub_5dc97285d2bc1447e8b03606_5dc973a4b18b3938187fce37/scale_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" y="571500"/>
            <a:ext cx="9139938" cy="548396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AD986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6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2530" name="Picture 2" descr="https://img-fotki.yandex.ru/get/372697/108533029.35/0_322b0b_d06f5e42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515" y="941522"/>
            <a:ext cx="9242515" cy="4974956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AD9861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0263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60" y="0"/>
            <a:ext cx="9139938" cy="6858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47255" y="317641"/>
            <a:ext cx="5149312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5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А</a:t>
            </a:r>
            <a:r>
              <a:rPr kumimoji="0" lang="ru-RU" altLang="ru-RU" sz="5400" i="0" u="none" strike="noStrike" normalizeH="0" baseline="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сноўныя</a:t>
            </a:r>
            <a:r>
              <a:rPr kumimoji="0" lang="ru-RU" altLang="ru-RU" sz="5400" i="0" u="none" strike="noStrike" normalizeH="0" baseline="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kumimoji="0" lang="ru-RU" altLang="ru-RU" sz="5400" i="0" u="none" strike="noStrike" normalizeH="0" baseline="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ідэі</a:t>
            </a:r>
            <a:r>
              <a:rPr kumimoji="0" lang="ru-RU" altLang="ru-RU" sz="5400" i="0" u="none" strike="noStrike" normalizeH="0" baseline="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80488" y="5149318"/>
            <a:ext cx="3634352" cy="1200329"/>
          </a:xfrm>
          <a:prstGeom prst="rect">
            <a:avLst/>
          </a:prstGeom>
          <a:solidFill>
            <a:srgbClr val="F5F1BF"/>
          </a:solidFill>
          <a:ln>
            <a:solidFill>
              <a:srgbClr val="FCFCE9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Праца</a:t>
            </a:r>
            <a:r>
              <a:rPr lang="ru-RU" altLang="ru-RU" sz="24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абавязкова 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для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ўсіх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але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ён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не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павінен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мардаваць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ru-RU" altLang="ru-RU" sz="2400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790" y="1406015"/>
            <a:ext cx="3479369" cy="1569660"/>
          </a:xfrm>
          <a:prstGeom prst="rect">
            <a:avLst/>
          </a:prstGeom>
          <a:solidFill>
            <a:srgbClr val="F5F1BF"/>
          </a:solidFill>
          <a:ln>
            <a:solidFill>
              <a:srgbClr val="FCFCE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Поўнае</a:t>
            </a:r>
            <a:r>
              <a:rPr lang="ru-RU" altLang="ru-RU" sz="24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раўнапраўе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і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дэмакратыя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нягледзячы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на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наяўнасць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караля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80488" y="1485075"/>
            <a:ext cx="3634352" cy="1200329"/>
          </a:xfrm>
          <a:prstGeom prst="rect">
            <a:avLst/>
          </a:prstGeom>
          <a:solidFill>
            <a:srgbClr val="F5F1BF"/>
          </a:solidFill>
          <a:ln>
            <a:solidFill>
              <a:srgbClr val="FCFCE9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Кіраўнік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дзяржавы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-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гэта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перш за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ўсё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, мудры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манарх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ru-RU" altLang="ru-RU" sz="2400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herit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78790" y="3221509"/>
            <a:ext cx="3479369" cy="1200329"/>
          </a:xfrm>
          <a:prstGeom prst="rect">
            <a:avLst/>
          </a:prstGeom>
          <a:solidFill>
            <a:srgbClr val="F5F1BF"/>
          </a:solidFill>
          <a:ln>
            <a:solidFill>
              <a:srgbClr val="FCFCE9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Прадукты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размяркоўваюцца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endParaRPr lang="ru-RU" altLang="ru-RU" sz="2400" dirty="0" smtClean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herit"/>
              <a:ea typeface="Times New Roman" panose="02020603050405020304" pitchFamily="18" charset="0"/>
              <a:cs typeface="Courier New" panose="02070309020205020404" pitchFamily="49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па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патрэбам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ru-RU" altLang="ru-RU" sz="2400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herit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80488" y="2975675"/>
            <a:ext cx="3666596" cy="1938992"/>
          </a:xfrm>
          <a:prstGeom prst="rect">
            <a:avLst/>
          </a:prstGeom>
          <a:solidFill>
            <a:srgbClr val="F5F1BF"/>
          </a:solidFill>
          <a:ln>
            <a:solidFill>
              <a:srgbClr val="FCFCE9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Эксплуатацыю і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прыватную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ўласнасць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варта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замяніць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грамадскай</a:t>
            </a:r>
            <a:r>
              <a:rPr lang="ru-RU" altLang="ru-RU" sz="24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вытворчасцю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ru-RU" altLang="ru-RU" sz="2400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herit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78790" y="4683413"/>
            <a:ext cx="3479369" cy="1569660"/>
          </a:xfrm>
          <a:prstGeom prst="rect">
            <a:avLst/>
          </a:prstGeom>
          <a:solidFill>
            <a:srgbClr val="F5F1BF"/>
          </a:solidFill>
          <a:ln>
            <a:solidFill>
              <a:srgbClr val="FCFCE9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Грошы</a:t>
            </a:r>
            <a:r>
              <a:rPr lang="ru-RU" altLang="ru-RU" sz="24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трэба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выкарыстоўваць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толькі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пры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гандлі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з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іншымі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ru-RU" altLang="ru-RU" sz="24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краінамі</a:t>
            </a:r>
            <a:r>
              <a:rPr lang="ru-RU" altLang="ru-RU" sz="24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Times New Roman" panose="02020603050405020304" pitchFamily="18" charset="0"/>
                <a:cs typeface="Courier New" panose="02070309020205020404" pitchFamily="49" charset="0"/>
              </a:rPr>
              <a:t>.</a:t>
            </a:r>
            <a:endParaRPr lang="ru-RU" altLang="ru-RU" sz="2400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inherit"/>
              <a:ea typeface="Times New Roman" panose="02020603050405020304" pitchFamily="18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81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30891" y="269014"/>
            <a:ext cx="5341527" cy="10995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«</a:t>
            </a:r>
            <a:r>
              <a:rPr lang="ru-RU" sz="3200" b="1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К</a:t>
            </a:r>
            <a:r>
              <a:rPr lang="ru-RU" sz="3200" b="1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раіны</a:t>
            </a:r>
            <a:r>
              <a:rPr lang="ru-RU" sz="3200" b="1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 </a:t>
            </a:r>
            <a:r>
              <a:rPr lang="ru-RU" sz="3200" b="1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такой </a:t>
            </a:r>
            <a:r>
              <a:rPr lang="ru-RU" sz="3200" b="1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няма</a:t>
            </a:r>
            <a:r>
              <a:rPr lang="ru-RU" sz="3200" b="1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, </a:t>
            </a:r>
            <a:endParaRPr lang="ru-RU" sz="3200" b="1" dirty="0" smtClean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Courier New" panose="02070309020205020404" pitchFamily="49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200" b="1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але </a:t>
            </a:r>
            <a:r>
              <a:rPr lang="ru-RU" sz="3200" b="1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з часам </a:t>
            </a:r>
            <a:r>
              <a:rPr lang="ru-RU" sz="3200" b="1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будзе</a:t>
            </a:r>
            <a:r>
              <a:rPr lang="ru-RU" sz="3200" b="1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  <a:cs typeface="Courier New" panose="02070309020205020404" pitchFamily="49" charset="0"/>
              </a:rPr>
              <a:t>!»</a:t>
            </a:r>
            <a:endParaRPr lang="ru-RU" sz="1600" b="1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227"/>
          <a:stretch/>
        </p:blipFill>
        <p:spPr>
          <a:xfrm>
            <a:off x="977271" y="1637624"/>
            <a:ext cx="7248768" cy="4589451"/>
          </a:xfrm>
          <a:prstGeom prst="rect">
            <a:avLst/>
          </a:prstGeom>
          <a:ln w="127000" cap="sq">
            <a:solidFill>
              <a:srgbClr val="AD986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013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57734" y="315154"/>
            <a:ext cx="7832593" cy="10618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sz="6300" b="1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inherit"/>
                <a:ea typeface="Calibri" panose="020F0502020204030204" pitchFamily="34" charset="0"/>
                <a:cs typeface="Times New Roman" panose="02020603050405020304" pitchFamily="18" charset="0"/>
              </a:rPr>
              <a:t>Пакаранне смерцю</a:t>
            </a:r>
            <a:endParaRPr lang="ru-RU" sz="6300" b="1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2" descr="kazn-tomasa-mor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734" y="1359606"/>
            <a:ext cx="7832593" cy="5170735"/>
          </a:xfrm>
          <a:prstGeom prst="rect">
            <a:avLst/>
          </a:prstGeom>
          <a:ln w="127000" cap="sq">
            <a:solidFill>
              <a:srgbClr val="AD986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3866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7650" name="Picture 2" descr="http://900igr.net/datai/istorija/Tomas-Mor/0005-004-Pamjatnik-Tomasu-Moru-Cheyne-Walk-Chelsea-Lon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125" y="375834"/>
            <a:ext cx="4579749" cy="6106332"/>
          </a:xfrm>
          <a:prstGeom prst="rect">
            <a:avLst/>
          </a:prstGeom>
          <a:ln w="127000" cap="sq">
            <a:solidFill>
              <a:srgbClr val="AD986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67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20312" y="1952787"/>
            <a:ext cx="598234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80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Канец</a:t>
            </a:r>
            <a:endParaRPr lang="ru-RU" sz="13800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59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7170" name="Picture 2" descr="https://tunnel.ru/media/images/2017-09/post/110387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791" y="448764"/>
            <a:ext cx="5464417" cy="4244031"/>
          </a:xfrm>
          <a:prstGeom prst="rect">
            <a:avLst/>
          </a:prstGeom>
          <a:ln w="127000" cap="sq">
            <a:solidFill>
              <a:srgbClr val="AD986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1185" y="5002217"/>
            <a:ext cx="79816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Томас Мор </a:t>
            </a:r>
            <a:r>
              <a:rPr lang="ru-RU" sz="28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– </a:t>
            </a:r>
            <a:r>
              <a:rPr lang="ru-RU" sz="280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англійск</a:t>
            </a:r>
            <a:r>
              <a:rPr lang="be-BY" sz="28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 </a:t>
            </a:r>
            <a:r>
              <a:rPr lang="ru-RU" sz="280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дзяржаўны</a:t>
            </a:r>
            <a:r>
              <a:rPr lang="ru-RU" sz="28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дзеяч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пісьменнік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пакутнік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знакаміты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больш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ўсё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сваёй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</a:t>
            </a:r>
            <a:r>
              <a:rPr lang="ru-RU" sz="280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Утопіяй</a:t>
            </a:r>
            <a:r>
              <a:rPr lang="ru-RU" sz="28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», 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якой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апісана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ідэальнае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дзяржава</a:t>
            </a:r>
            <a:r>
              <a:rPr lang="ru-RU" sz="28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2800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628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146" name="Picture 2" descr="https://pinsklib.by/wp-content/uploads/2021/04/98979928_utopia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841" y="375834"/>
            <a:ext cx="3698317" cy="6106332"/>
          </a:xfrm>
          <a:prstGeom prst="rect">
            <a:avLst/>
          </a:prstGeom>
          <a:ln w="127000" cap="sq">
            <a:solidFill>
              <a:srgbClr val="AD986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73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3074" name="Picture 2" descr="https://biographe.ru/wp-content/uploads/2021/07/42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186" y="484717"/>
            <a:ext cx="4756814" cy="46882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7938" y="5092147"/>
            <a:ext cx="788863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Томас Мор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нарадзіўся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ў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сям'і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юрыста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Яго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бацька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Джон Мор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быў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багаты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чалавек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які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займаў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пасаду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суддзі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вышэйшага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800" dirty="0" err="1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каралеўскага</a:t>
            </a:r>
            <a:r>
              <a:rPr lang="ru-RU" sz="2800" dirty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суда. </a:t>
            </a:r>
            <a:endParaRPr lang="ru-RU" sz="2800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08085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8194" name="Picture 2" descr="http://900igr.net/datai/istorija/Tomas-Mor/0004-003-Dom-Tomasa-Mora-v-Londo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261" y="1596326"/>
            <a:ext cx="6297477" cy="472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0929" y="185979"/>
            <a:ext cx="79971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7200" b="1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Franklin Gothic Medium" panose="020B0603020102020204" pitchFamily="34" charset="0"/>
              </a:rPr>
              <a:t>Дом Томаса Мора</a:t>
            </a:r>
            <a:endParaRPr lang="ru-RU" sz="7200" b="1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071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35986" y="440951"/>
            <a:ext cx="7872028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400" b="1" i="0" u="none" strike="noStrike" normalizeH="0" baseline="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kumimoji="0" lang="ru-RU" altLang="ru-RU" sz="5400" b="1" i="0" u="none" strike="noStrike" normalizeH="0" baseline="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Святога</a:t>
            </a:r>
            <a:r>
              <a:rPr kumimoji="0" lang="ru-RU" altLang="ru-RU" sz="5400" b="1" i="0" u="none" strike="noStrike" normalizeH="0" baseline="0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5400" b="1" i="0" u="none" strike="noStrike" normalizeH="0" baseline="0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Антонія</a:t>
            </a:r>
            <a:endParaRPr kumimoji="0" lang="ru-RU" altLang="ru-RU" sz="6600" b="1" i="0" u="none" strike="noStrike" normalizeH="0" baseline="0" dirty="0" smtClean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4099" name="Picture 3" descr="https://riga1201.files.wordpress.com/2018/03/cerkov-old.jpg?w=15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371" y="1759065"/>
            <a:ext cx="6819255" cy="4404102"/>
          </a:xfrm>
          <a:prstGeom prst="rect">
            <a:avLst/>
          </a:prstGeom>
          <a:ln w="127000" cap="sq">
            <a:solidFill>
              <a:srgbClr val="AD986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599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55"/>
            <a:ext cx="9139938" cy="6858000"/>
          </a:xfrm>
          <a:prstGeom prst="rect">
            <a:avLst/>
          </a:prstGeom>
        </p:spPr>
      </p:pic>
      <p:pic>
        <p:nvPicPr>
          <p:cNvPr id="2050" name="Picture 2" descr="https://images.findagrave.com/photos250/photos/2006/0/2781_1136154101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280" y="1463672"/>
            <a:ext cx="3641402" cy="4788446"/>
          </a:xfrm>
          <a:prstGeom prst="rect">
            <a:avLst/>
          </a:prstGeom>
          <a:ln w="127000" cap="sq">
            <a:solidFill>
              <a:srgbClr val="AD986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62264" y="263343"/>
            <a:ext cx="57954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Джон </a:t>
            </a:r>
            <a:r>
              <a:rPr lang="ru-RU" sz="7200" b="1" dirty="0" err="1" smtClean="0">
                <a:ln w="0">
                  <a:solidFill>
                    <a:srgbClr val="712703"/>
                  </a:solidFill>
                </a:ln>
                <a:solidFill>
                  <a:srgbClr val="AD986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Мортан</a:t>
            </a:r>
            <a:endParaRPr lang="ru-RU" sz="7200" b="1" dirty="0">
              <a:ln w="0">
                <a:solidFill>
                  <a:srgbClr val="712703"/>
                </a:solidFill>
              </a:ln>
              <a:solidFill>
                <a:srgbClr val="AD986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5783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355"/>
            <a:ext cx="9139938" cy="6858000"/>
          </a:xfrm>
          <a:prstGeom prst="rect">
            <a:avLst/>
          </a:prstGeom>
        </p:spPr>
      </p:pic>
      <p:pic>
        <p:nvPicPr>
          <p:cNvPr id="9218" name="Picture 2" descr="https://ic.pics.livejournal.com/krisandr/47289181/2832176/2832176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56" y="-105"/>
            <a:ext cx="888682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8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75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177</Words>
  <Application>Microsoft Office PowerPoint</Application>
  <PresentationFormat>Экран (4:3)</PresentationFormat>
  <Paragraphs>30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Bahnschrift SemiCondensed</vt:lpstr>
      <vt:lpstr>Calibri</vt:lpstr>
      <vt:lpstr>Calibri Light</vt:lpstr>
      <vt:lpstr>Courier New</vt:lpstr>
      <vt:lpstr>Franklin Gothic Medium</vt:lpstr>
      <vt:lpstr>inherit</vt:lpstr>
      <vt:lpstr>Miama Nueva</vt:lpstr>
      <vt:lpstr>Tahoma</vt:lpstr>
      <vt:lpstr>Times New Roman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HPnout</cp:lastModifiedBy>
  <cp:revision>56</cp:revision>
  <dcterms:created xsi:type="dcterms:W3CDTF">2013-11-19T05:52:05Z</dcterms:created>
  <dcterms:modified xsi:type="dcterms:W3CDTF">2022-06-05T18:46:05Z</dcterms:modified>
</cp:coreProperties>
</file>