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5F50E-6B0E-498E-B225-E6D66785800F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034D-76D4-4DF9-AB18-BCEB0E0814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4076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Методы географических исследований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780928"/>
            <a:ext cx="6400800" cy="1752600"/>
          </a:xfrm>
        </p:spPr>
        <p:txBody>
          <a:bodyPr/>
          <a:lstStyle/>
          <a:p>
            <a:r>
              <a:rPr lang="ru-RU" i="1" u="sng" dirty="0" smtClean="0">
                <a:solidFill>
                  <a:schemeClr val="accent4">
                    <a:lumMod val="75000"/>
                  </a:schemeClr>
                </a:solidFill>
              </a:rPr>
              <a:t>Особенности научной терминологии</a:t>
            </a:r>
          </a:p>
          <a:p>
            <a:endParaRPr lang="ru-RU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475656" y="4293096"/>
            <a:ext cx="684076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старший преподаватель </a:t>
            </a:r>
          </a:p>
          <a:p>
            <a:r>
              <a:rPr lang="ru-RU" sz="2800" b="1" i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Томаш</a:t>
            </a:r>
            <a:r>
              <a:rPr lang="ru-RU" sz="28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М.С.</a:t>
            </a:r>
          </a:p>
          <a:p>
            <a:endParaRPr lang="ru-RU" sz="2800" b="1" i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Гомель, 2017</a:t>
            </a:r>
            <a:endParaRPr lang="ru-RU" sz="28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88640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Book Antiqua" pitchFamily="18" charset="0"/>
              </a:rPr>
              <a:t>Учреждение образование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  <a:latin typeface="Book Antiqua" pitchFamily="18" charset="0"/>
              </a:rPr>
              <a:t>«Гомельский государственный университет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  <a:latin typeface="Book Antiqua" pitchFamily="18" charset="0"/>
              </a:rPr>
              <a:t>имени Франциска Скорины»</a:t>
            </a:r>
          </a:p>
          <a:p>
            <a:pPr algn="ctr"/>
            <a:r>
              <a:rPr lang="ru-RU" sz="2000" b="1" dirty="0">
                <a:solidFill>
                  <a:schemeClr val="accent2"/>
                </a:solidFill>
                <a:latin typeface="Book Antiqua" pitchFamily="18" charset="0"/>
              </a:rPr>
              <a:t>Кафедра геологии и географии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Теория (от греч. </a:t>
            </a:r>
            <a:r>
              <a:rPr lang="en-US" i="1" dirty="0" err="1">
                <a:solidFill>
                  <a:srgbClr val="FF0000"/>
                </a:solidFill>
              </a:rPr>
              <a:t>theoria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  <a:sym typeface="Symbol"/>
              </a:rPr>
              <a:t></a:t>
            </a:r>
            <a:r>
              <a:rPr lang="ru-RU" i="1" dirty="0">
                <a:solidFill>
                  <a:srgbClr val="FF0000"/>
                </a:solidFill>
              </a:rPr>
              <a:t> рассмотрение, исследование)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272366" cy="2995618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7030A0"/>
                </a:solidFill>
              </a:rPr>
              <a:t>система основных идей в той или иной отрасли знания, форма научного знания, дающая целостное представление о закономерностях и существенных связях объекта </a:t>
            </a:r>
            <a:r>
              <a:rPr lang="ru-RU" i="1" dirty="0" smtClean="0">
                <a:solidFill>
                  <a:srgbClr val="7030A0"/>
                </a:solidFill>
              </a:rPr>
              <a:t>исследований</a:t>
            </a:r>
            <a:endParaRPr lang="ru-RU" dirty="0">
              <a:solidFill>
                <a:srgbClr val="7030A0"/>
              </a:solidFill>
            </a:endParaRPr>
          </a:p>
          <a:p>
            <a:endParaRPr lang="ru-RU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Методология </a:t>
            </a: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(</a:t>
            </a:r>
            <a:r>
              <a:rPr lang="ru-RU" i="1" dirty="0">
                <a:solidFill>
                  <a:srgbClr val="FF0000"/>
                </a:solidFill>
              </a:rPr>
              <a:t>метод и …логия)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272366" cy="2995618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r>
              <a:rPr lang="ru-RU" i="1" dirty="0" smtClean="0">
                <a:solidFill>
                  <a:srgbClr val="7030A0"/>
                </a:solidFill>
              </a:rPr>
              <a:t>– </a:t>
            </a:r>
            <a:r>
              <a:rPr lang="ru-RU" i="1" dirty="0">
                <a:solidFill>
                  <a:srgbClr val="7030A0"/>
                </a:solidFill>
              </a:rPr>
              <a:t>учение о структуре, принципах построения, формах и способах научного </a:t>
            </a:r>
            <a:r>
              <a:rPr lang="ru-RU" i="1" dirty="0" smtClean="0">
                <a:solidFill>
                  <a:srgbClr val="7030A0"/>
                </a:solidFill>
              </a:rPr>
              <a:t>познания</a:t>
            </a:r>
            <a:endParaRPr lang="ru-RU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Метод (от греч </a:t>
            </a:r>
            <a:r>
              <a:rPr lang="en-US" i="1" dirty="0" err="1">
                <a:solidFill>
                  <a:srgbClr val="FF0000"/>
                </a:solidFill>
              </a:rPr>
              <a:t>methodos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ru-RU" i="1" dirty="0">
                <a:solidFill>
                  <a:srgbClr val="FF0000"/>
                </a:solidFill>
                <a:sym typeface="Symbol"/>
              </a:rPr>
              <a:t></a:t>
            </a:r>
            <a:r>
              <a:rPr lang="ru-RU" i="1" dirty="0">
                <a:solidFill>
                  <a:srgbClr val="FF0000"/>
                </a:solidFill>
              </a:rPr>
              <a:t> путь исследования) –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способ </a:t>
            </a:r>
            <a:r>
              <a:rPr lang="ru-RU" i="1" dirty="0">
                <a:solidFill>
                  <a:srgbClr val="7030A0"/>
                </a:solidFill>
              </a:rPr>
              <a:t>достижения какой-либо цели, решения конкретной задачи; совокупность приемов или операций практического и теоретического освоения (познания) действительности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Абстрагирование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выделение </a:t>
            </a:r>
            <a:r>
              <a:rPr lang="ru-RU" i="1" dirty="0">
                <a:solidFill>
                  <a:srgbClr val="7030A0"/>
                </a:solidFill>
              </a:rPr>
              <a:t>существенных свойств и связей предмета и отвлечение от других частных его свойств и связей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Анализ -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</a:rPr>
              <a:t>расчленение объекта </a:t>
            </a:r>
            <a:endParaRPr lang="ru-RU" i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(</a:t>
            </a:r>
            <a:r>
              <a:rPr lang="ru-RU" i="1" dirty="0">
                <a:solidFill>
                  <a:srgbClr val="7030A0"/>
                </a:solidFill>
              </a:rPr>
              <a:t>мысленное или реальное) на элементы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Синтез -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>
                <a:solidFill>
                  <a:srgbClr val="7030A0"/>
                </a:solidFill>
              </a:rPr>
              <a:t>с</a:t>
            </a:r>
            <a:r>
              <a:rPr lang="ru-RU" i="1" dirty="0" smtClean="0">
                <a:solidFill>
                  <a:srgbClr val="7030A0"/>
                </a:solidFill>
              </a:rPr>
              <a:t>оединение элементов в единое целое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-box.ru/images/stories/shablony_prezentazi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4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Методика -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7030A0"/>
                </a:solidFill>
              </a:rPr>
              <a:t>совокупность</a:t>
            </a:r>
            <a:r>
              <a:rPr lang="ru-RU" i="1" dirty="0">
                <a:solidFill>
                  <a:srgbClr val="7030A0"/>
                </a:solidFill>
              </a:rPr>
              <a:t>, система общих и частных приемов получения нового знания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Методы географических исследований</vt:lpstr>
      <vt:lpstr>Теория (от греч. theoria  рассмотрение, исследование) </vt:lpstr>
      <vt:lpstr>Методология  (метод и …логия) </vt:lpstr>
      <vt:lpstr>Метод (от греч methodos  путь исследования) – </vt:lpstr>
      <vt:lpstr>Абстрагирование - </vt:lpstr>
      <vt:lpstr>Анализ - </vt:lpstr>
      <vt:lpstr>Синтез - </vt:lpstr>
      <vt:lpstr>Методика -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Seven</dc:creator>
  <cp:lastModifiedBy>MARINKA</cp:lastModifiedBy>
  <cp:revision>8</cp:revision>
  <dcterms:created xsi:type="dcterms:W3CDTF">2013-05-12T11:15:45Z</dcterms:created>
  <dcterms:modified xsi:type="dcterms:W3CDTF">2017-05-18T19:08:51Z</dcterms:modified>
</cp:coreProperties>
</file>