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048" y="3110915"/>
            <a:ext cx="10058400" cy="1143000"/>
          </a:xfrm>
        </p:spPr>
        <p:txBody>
          <a:bodyPr>
            <a:normAutofit/>
          </a:bodyPr>
          <a:lstStyle/>
          <a:p>
            <a:r>
              <a:rPr lang="ru-RU" sz="6000" b="1" dirty="0"/>
              <a:t>Тема </a:t>
            </a:r>
            <a:r>
              <a:rPr lang="ru-RU" sz="6000" b="1" dirty="0" smtClean="0"/>
              <a:t>8 </a:t>
            </a:r>
            <a:r>
              <a:rPr lang="ru-RU" sz="6000" b="1" dirty="0" err="1"/>
              <a:t>Педосфера</a:t>
            </a:r>
            <a:endParaRPr lang="en-US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7048" y="1697922"/>
            <a:ext cx="5372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ОБЩЕЕ ЗЕМЛЕВЕДЕНИЕ</a:t>
            </a:r>
            <a:endParaRPr lang="en-US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116632"/>
            <a:ext cx="9762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Учреждение </a:t>
            </a:r>
            <a:r>
              <a:rPr lang="ru-RU" altLang="ru-RU" sz="1600" dirty="0" smtClean="0">
                <a:latin typeface="Arial Black" panose="020B0A04020102020204" pitchFamily="34" charset="0"/>
              </a:rPr>
              <a:t>образования </a:t>
            </a:r>
          </a:p>
          <a:p>
            <a:pPr algn="ctr"/>
            <a:r>
              <a:rPr lang="ru-RU" altLang="ru-RU" sz="1600" dirty="0" smtClean="0">
                <a:latin typeface="Arial Black" panose="020B0A04020102020204" pitchFamily="34" charset="0"/>
              </a:rPr>
              <a:t>«</a:t>
            </a:r>
            <a:r>
              <a:rPr lang="ru-RU" altLang="ru-RU" sz="1600" dirty="0">
                <a:latin typeface="Arial Black" panose="020B0A04020102020204" pitchFamily="34" charset="0"/>
              </a:rPr>
              <a:t>Гомельский государственный </a:t>
            </a:r>
            <a:r>
              <a:rPr lang="ru-RU" altLang="ru-RU" sz="1600" dirty="0" smtClean="0">
                <a:latin typeface="Arial Black" panose="020B0A04020102020204" pitchFamily="34" charset="0"/>
              </a:rPr>
              <a:t>университет имени </a:t>
            </a:r>
            <a:r>
              <a:rPr lang="ru-RU" altLang="ru-RU" sz="1600" dirty="0">
                <a:latin typeface="Arial Black" panose="020B0A04020102020204" pitchFamily="34" charset="0"/>
              </a:rPr>
              <a:t>Франциска Скорины»</a:t>
            </a:r>
            <a:endParaRPr lang="ru-RU" altLang="ru-RU" sz="1600" dirty="0"/>
          </a:p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1600" dirty="0"/>
          </a:p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Кафедра геологии и географии</a:t>
            </a:r>
            <a:endParaRPr lang="ru-RU" alt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840960" y="5457800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доцент </a:t>
            </a:r>
            <a:r>
              <a:rPr lang="ru-RU" b="1" dirty="0" err="1" smtClean="0"/>
              <a:t>Андрушко</a:t>
            </a:r>
            <a:r>
              <a:rPr lang="ru-RU" b="1" dirty="0" smtClean="0"/>
              <a:t> С.В.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2869" y="5923257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Гомель,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112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578224"/>
            <a:ext cx="8346141" cy="53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6" y="470646"/>
            <a:ext cx="7317889" cy="62229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858" y="0"/>
            <a:ext cx="597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Географическое распространение основных типов почв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9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53" y="329043"/>
            <a:ext cx="1038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Почва -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поверхностный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слой земной коры, возникающий в результате преобразования коры выветривания водой, воздухом и живыми организмами и обладающий свойством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плодородия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Плодородие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качественный признак почвы, резко отличающий ее от бесплодной, не способной производить урожай растений, горной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породы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5" y="1847986"/>
            <a:ext cx="5825565" cy="3876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39" y="2021421"/>
            <a:ext cx="3613896" cy="2104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24" y="426019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4" y="1240771"/>
            <a:ext cx="2515351" cy="3358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3763" y="489047"/>
            <a:ext cx="701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 почве как самостоятельном природном теле было сформулировано в конце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века В.В. Докучаевым.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образному выражению, почва – зеркало ландшафта.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22" y="2174502"/>
            <a:ext cx="5789015" cy="29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96" y="500947"/>
            <a:ext cx="6871522" cy="2027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93" y="2770094"/>
            <a:ext cx="66008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38" y="460793"/>
            <a:ext cx="19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почвы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80" y="1081928"/>
            <a:ext cx="6515100" cy="466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7" y="1398722"/>
            <a:ext cx="2996825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286" y="299428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Окраска почвы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" y="668759"/>
            <a:ext cx="6467986" cy="5174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6" y="1038520"/>
            <a:ext cx="4433513" cy="44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240" y="366663"/>
            <a:ext cx="209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почвы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833717"/>
            <a:ext cx="5379612" cy="5048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49" y="366663"/>
            <a:ext cx="3683663" cy="5204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3" y="551329"/>
            <a:ext cx="2114856" cy="23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79" y="218746"/>
            <a:ext cx="408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Новообразования и включения в почве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0" y="1148256"/>
            <a:ext cx="7105650" cy="3448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4658" y="5156484"/>
            <a:ext cx="6472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ясно выделяющиеся элементы почвенной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массы,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генетически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связанные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почвообразования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839" y="326322"/>
            <a:ext cx="24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типы почв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7" y="1117365"/>
            <a:ext cx="7088995" cy="48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60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100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Black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Seasalt</dc:creator>
  <cp:lastModifiedBy>Seasalt</cp:lastModifiedBy>
  <cp:revision>7</cp:revision>
  <dcterms:created xsi:type="dcterms:W3CDTF">2013-12-05T16:19:37Z</dcterms:created>
  <dcterms:modified xsi:type="dcterms:W3CDTF">2017-05-18T13:26:31Z</dcterms:modified>
</cp:coreProperties>
</file>