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6EF1C-26F8-4817-9387-67A804354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0A310-D969-4B3C-9249-1F16BC3D6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12CAEB-402E-41ED-A382-C2272D04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228C3-41CB-4508-89DD-B3388EE0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48594-5C43-4BB8-B98F-7F7670A2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9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B31986-A662-408B-877B-B41243A8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AD8CA-9A71-4BFC-B3C0-A1C76B9C6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C1FA33-7343-479F-A28F-44B5CA1D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22298-9E02-4332-9C6B-A1607139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C713F3-DA58-40E6-A4A6-61E37C11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4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04C889-1C55-4142-97FD-7A91D27D0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175C20-9B09-4ECB-B387-2C950B60E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8B5A2-1C93-427E-82C1-3F60679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E3CC9-FD5B-4CDF-B03E-CD5413446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60351-8597-44A2-8418-EAE256CD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5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92B5D-2BEC-4BAE-A1CA-EC22F8F9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654D7-ED73-4419-BF6D-41D6D9C9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C224C5-000E-4DD2-8C74-4D803C1B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55F30-1B18-4995-9A3B-E1F0EC00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B67E6-CA27-4811-9093-65EEB542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5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F28-853F-4AC0-BBF6-27EC1760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E98120-1235-42EB-8D46-96BF2030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E39FF8-A9D8-4BF4-B119-2B99E12E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5E2ED-DBCD-48BA-8F59-5483B638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E67FF-1F69-4682-B54A-933A942AF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6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0E82A-B791-49E9-88A8-49F5A532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3F69A3-F9E7-48E1-A299-D827022F4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0A459D-F279-4193-9812-CEC465559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6618AA-6F15-4B21-9241-6F171AE9E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9513-D19A-4F96-9A48-5037F034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2D264B-F0B7-4A24-B24D-1D1F4C287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0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E5C6A-5396-472A-9732-911C8EBE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9BCF41-B233-4D3B-AB7D-77E9650A7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1DC7C9-B234-4AC7-ADF0-FDF156EBA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F1CC88-862E-4DE6-8106-AC17DB5D7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72A33A-FFA4-4149-A585-B5D49F95B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BD62A3-7B98-434F-A439-5067274E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1C8F05-9DAE-461A-B8B6-7D86D644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B0BCD7-B9D3-4736-8823-7064B50E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3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598A-E8EA-486C-AFD9-E2FF00D40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25BC5-2F65-40E3-AF99-7C55059E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91A44-F9F3-436A-8F28-A3C9DC6F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3081A5-2156-4CF6-BE0D-296AAC25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8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B4342A-81A9-447E-8424-3271CBF2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A7CC8-012F-449E-AB90-018A306E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F168E6-F38D-4B8D-976B-DB21C576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E898B-DF47-44FB-90A9-8DE887DF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4EBFD-C49E-4782-BFFD-75C7043C6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985BE5-6219-4BF3-9418-F816ED461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1E5C75-CE96-4AD7-BFE4-AE8998B1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626F4-1108-4353-A8A1-237E9D597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6C61C1-7438-4D07-8FFF-CAB5CFD1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0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EAA9A-5E1E-4C86-B7F4-55499520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763501-3606-4F51-8224-0E2B4DF0D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71CF68-6C75-4AA5-883D-C22ECB595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CB56F2-163B-4342-B867-F35A563E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9714D-3AC7-4E04-A949-E0AFED24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52F03B-BB79-4AD4-A19C-AD8A2513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8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281C5-7715-4F86-8909-EAA0140F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66679C-2F22-4651-AD52-3AA89C7C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BB87AB-9AC9-44C2-813F-DBF3BA1C5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CCE5-CFD9-4D61-A3CC-9F7377F90DA3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EB5D7-4FD4-4B92-A2CC-FF4123D8A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1CB0A-8118-4DE4-B329-A304BB980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B029C-2260-4ADD-857B-E228DBAD5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7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5B958-31CE-460A-8CC9-32A273A40AF0}"/>
              </a:ext>
            </a:extLst>
          </p:cNvPr>
          <p:cNvSpPr txBox="1"/>
          <p:nvPr/>
        </p:nvSpPr>
        <p:spPr>
          <a:xfrm>
            <a:off x="921025" y="898628"/>
            <a:ext cx="103499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Китайская цивилизация</a:t>
            </a:r>
          </a:p>
          <a:p>
            <a:pPr algn="ctr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Политическая история средневекового Китая.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Маньчжурское завоевание. Китай в новое время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Социально-экономическое развитие. Внутренние противоречия.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Религиозная жизнь. Особенности мировосприятия.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441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4F5E7203-2520-4383-88BD-2889EB7B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8" y="0"/>
            <a:ext cx="4200939" cy="68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62815D-F026-462F-8741-E9F42EBEE57A}"/>
              </a:ext>
            </a:extLst>
          </p:cNvPr>
          <p:cNvSpPr txBox="1"/>
          <p:nvPr/>
        </p:nvSpPr>
        <p:spPr>
          <a:xfrm>
            <a:off x="6361045" y="676726"/>
            <a:ext cx="48237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/>
              <a:t>Чжу</a:t>
            </a:r>
            <a:r>
              <a:rPr lang="ru-RU" sz="2400" b="1" dirty="0"/>
              <a:t> </a:t>
            </a:r>
            <a:r>
              <a:rPr lang="ru-RU" sz="2400" b="1" dirty="0" err="1"/>
              <a:t>Юаньчжан</a:t>
            </a:r>
            <a:r>
              <a:rPr lang="ru-RU" sz="2400" b="1" dirty="0"/>
              <a:t> </a:t>
            </a:r>
            <a:r>
              <a:rPr lang="ru-RU" sz="2400" dirty="0"/>
              <a:t>(1368-1398),</a:t>
            </a:r>
          </a:p>
          <a:p>
            <a:r>
              <a:rPr lang="ru-RU" sz="2400" dirty="0"/>
              <a:t>основатель династии </a:t>
            </a:r>
            <a:r>
              <a:rPr lang="ru-RU" sz="2400" b="1" dirty="0"/>
              <a:t>Мин</a:t>
            </a:r>
          </a:p>
        </p:txBody>
      </p:sp>
    </p:spTree>
    <p:extLst>
      <p:ext uri="{BB962C8B-B14F-4D97-AF65-F5344CB8AC3E}">
        <p14:creationId xmlns:p14="http://schemas.microsoft.com/office/powerpoint/2010/main" val="334105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мперия Мин в XV веке">
            <a:extLst>
              <a:ext uri="{FF2B5EF4-FFF2-40B4-BE49-F238E27FC236}">
                <a16:creationId xmlns:a16="http://schemas.microsoft.com/office/drawing/2014/main" id="{59A9B934-E38D-46FB-BA5D-4326FEB79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0"/>
            <a:ext cx="7237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2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видетельство о Китае. Часть 4. Собственного китайского очковтирательства,  средств и сил на путешествия Чжэн Хэ разбазариваемыя. | ViktorSK68 | Дзен">
            <a:extLst>
              <a:ext uri="{FF2B5EF4-FFF2-40B4-BE49-F238E27FC236}">
                <a16:creationId xmlns:a16="http://schemas.microsoft.com/office/drawing/2014/main" id="{E8B1C687-9261-4DDA-818C-D8C3B30E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35" y="0"/>
            <a:ext cx="9944929" cy="70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0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F7D9C58-6C23-47CB-BE30-BA9D7DC9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75" y="856421"/>
            <a:ext cx="9868250" cy="51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0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мперия Тан — Википедия">
            <a:extLst>
              <a:ext uri="{FF2B5EF4-FFF2-40B4-BE49-F238E27FC236}">
                <a16:creationId xmlns:a16="http://schemas.microsoft.com/office/drawing/2014/main" id="{F1E20426-8062-4D22-A1C6-CF17D4714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" y="0"/>
            <a:ext cx="10269537" cy="68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49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0210B7BD-7DC0-44AA-B5D5-817D148D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0"/>
            <a:ext cx="9639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B9FC318-E989-4D79-8CCE-37B691167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7" y="-1982793"/>
            <a:ext cx="10909785" cy="884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0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аабар Батбаяр Автор статьи - известный монгольский публицист и историк. Его книга об истории Монголии в четырех томах издана под эгидой ЮНЕСКО. Написанная им в 2020 г.">
            <a:extLst>
              <a:ext uri="{FF2B5EF4-FFF2-40B4-BE49-F238E27FC236}">
                <a16:creationId xmlns:a16="http://schemas.microsoft.com/office/drawing/2014/main" id="{408A78D7-14D8-4AFD-A38B-4B0E1D04C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39" y="-861391"/>
            <a:ext cx="10292521" cy="77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3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ADFF02B3-A36A-4E06-BFA8-D9B48D818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3" y="0"/>
            <a:ext cx="5497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9DE7F-2024-4064-A16F-AAAA28A09C0E}"/>
              </a:ext>
            </a:extLst>
          </p:cNvPr>
          <p:cNvSpPr txBox="1"/>
          <p:nvPr/>
        </p:nvSpPr>
        <p:spPr>
          <a:xfrm>
            <a:off x="6548713" y="424935"/>
            <a:ext cx="54975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Хан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Хубилай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(1260 - 1294)</a:t>
            </a:r>
          </a:p>
          <a:p>
            <a:endParaRPr lang="ru-RU" sz="2400" dirty="0">
              <a:latin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Перенес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великоханскую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ставку в Пекин в 1264 г.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1271 г. все владения великого хана были объявлены по китайскому образцу империей, получившей наименование Юань.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1276 г. захватил столицу Сун г.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Линьань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(Ханчжоу). 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1279 г. была разгромлена последняя база сопротивления в районе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Яйшань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(в Гуандуне). Династия Сун окончательно пала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935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2124F7-6729-4AF8-8D77-70E0DE487530}"/>
              </a:ext>
            </a:extLst>
          </p:cNvPr>
          <p:cNvSpPr txBox="1"/>
          <p:nvPr/>
        </p:nvSpPr>
        <p:spPr>
          <a:xfrm>
            <a:off x="1245704" y="1098707"/>
            <a:ext cx="103101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императоре учреждались: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«Военный совет»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шумиюаиъ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Цензорат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юйшитай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контролировавший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чиновников. </a:t>
            </a: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секретариатом осуществлял «старший канцлер» (ю-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чэнсян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Секретариату по-прежнему подчинялись Шесть Ведомств.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Существовали также управы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цзюй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ведавшие различными видами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казенных ремесел</a:t>
            </a:r>
          </a:p>
          <a:p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Территория страны была разделена на 11 провинций, управляемых местными секретариатами (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син-чжуншушэн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048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егство монголов из Китая.">
            <a:extLst>
              <a:ext uri="{FF2B5EF4-FFF2-40B4-BE49-F238E27FC236}">
                <a16:creationId xmlns:a16="http://schemas.microsoft.com/office/drawing/2014/main" id="{BFBEFA09-62E8-4A0D-8ECB-F7C253C2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007164"/>
            <a:ext cx="8518525" cy="585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7FA1C7-67CB-4EE3-82DC-C052D012429B}"/>
              </a:ext>
            </a:extLst>
          </p:cNvPr>
          <p:cNvSpPr txBox="1"/>
          <p:nvPr/>
        </p:nvSpPr>
        <p:spPr>
          <a:xfrm>
            <a:off x="3114261" y="411682"/>
            <a:ext cx="5976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Красных повязок (1351 – 1368)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64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182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Шиляев</dc:creator>
  <cp:lastModifiedBy>Антон Шиляев</cp:lastModifiedBy>
  <cp:revision>3</cp:revision>
  <dcterms:created xsi:type="dcterms:W3CDTF">2024-04-15T14:43:48Z</dcterms:created>
  <dcterms:modified xsi:type="dcterms:W3CDTF">2024-05-10T11:42:19Z</dcterms:modified>
</cp:coreProperties>
</file>